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0" r:id="rId10"/>
    <p:sldId id="271" r:id="rId11"/>
    <p:sldId id="272" r:id="rId12"/>
    <p:sldId id="27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5501" autoAdjust="0"/>
  </p:normalViewPr>
  <p:slideViewPr>
    <p:cSldViewPr snapToGrid="0">
      <p:cViewPr varScale="1">
        <p:scale>
          <a:sx n="65" d="100"/>
          <a:sy n="65" d="100"/>
        </p:scale>
        <p:origin x="63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A694-BD44-4713-ABA2-7008C1D57047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CA111-45D5-4CE0-AC5E-26AB3EAEC2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879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A694-BD44-4713-ABA2-7008C1D57047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CA111-45D5-4CE0-AC5E-26AB3EAEC2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182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A694-BD44-4713-ABA2-7008C1D57047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CA111-45D5-4CE0-AC5E-26AB3EAEC2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513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A694-BD44-4713-ABA2-7008C1D57047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CA111-45D5-4CE0-AC5E-26AB3EAEC2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059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A694-BD44-4713-ABA2-7008C1D57047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CA111-45D5-4CE0-AC5E-26AB3EAEC2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429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A694-BD44-4713-ABA2-7008C1D57047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CA111-45D5-4CE0-AC5E-26AB3EAEC2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54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A694-BD44-4713-ABA2-7008C1D57047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CA111-45D5-4CE0-AC5E-26AB3EAEC2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285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A694-BD44-4713-ABA2-7008C1D57047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CA111-45D5-4CE0-AC5E-26AB3EAEC2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529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A694-BD44-4713-ABA2-7008C1D57047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CA111-45D5-4CE0-AC5E-26AB3EAEC2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861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A694-BD44-4713-ABA2-7008C1D57047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CA111-45D5-4CE0-AC5E-26AB3EAEC2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302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A694-BD44-4713-ABA2-7008C1D57047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CA111-45D5-4CE0-AC5E-26AB3EAEC2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08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6A694-BD44-4713-ABA2-7008C1D57047}" type="datetimeFigureOut">
              <a:rPr lang="en-GB" smtClean="0"/>
              <a:t>21/06/2023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CA111-45D5-4CE0-AC5E-26AB3EAEC2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544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/>
              <a:t>Creating an Outdoor Learning Environment: The Outdoor classroom is of equal value to the Indoors.</a:t>
            </a:r>
            <a:endParaRPr lang="en-GB" sz="2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All seven areas of learning can come together in a relevant and meaningful way.</a:t>
            </a:r>
          </a:p>
        </p:txBody>
      </p:sp>
    </p:spTree>
    <p:extLst>
      <p:ext uri="{BB962C8B-B14F-4D97-AF65-F5344CB8AC3E}">
        <p14:creationId xmlns:p14="http://schemas.microsoft.com/office/powerpoint/2010/main" val="334850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Water play and music area using loose parts.</a:t>
            </a:r>
            <a:endParaRPr lang="en-GB" sz="2800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56569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Trying out the water play funnel before the session.</a:t>
            </a:r>
            <a:endParaRPr lang="en-GB" sz="28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425162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A natural shelter with containers full of leaves.</a:t>
            </a:r>
            <a:endParaRPr lang="en-GB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190666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Plank play to walk along, play with cars, line up or create a slope.</a:t>
            </a:r>
            <a:endParaRPr lang="en-GB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1075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Rope and milk bottles have many possibilities.</a:t>
            </a:r>
            <a:endParaRPr lang="en-GB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47469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Trying out the ramp with cars and reels.</a:t>
            </a:r>
            <a:endParaRPr lang="en-GB" sz="28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062704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Creating the possibilities  for mud and </a:t>
            </a:r>
            <a:r>
              <a:rPr lang="en-GB" sz="2800" dirty="0" err="1" smtClean="0"/>
              <a:t>waterplay</a:t>
            </a:r>
            <a:r>
              <a:rPr lang="en-GB" sz="2800" dirty="0"/>
              <a:t> </a:t>
            </a:r>
            <a:r>
              <a:rPr lang="en-GB" sz="2800" dirty="0" smtClean="0"/>
              <a:t>and coming together.</a:t>
            </a:r>
            <a:endParaRPr lang="en-GB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17709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Making use of everyday objects</a:t>
            </a:r>
            <a:endParaRPr lang="en-GB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885" y="1258432"/>
            <a:ext cx="7095158" cy="5321369"/>
          </a:xfrm>
        </p:spPr>
      </p:pic>
    </p:spTree>
    <p:extLst>
      <p:ext uri="{BB962C8B-B14F-4D97-AF65-F5344CB8AC3E}">
        <p14:creationId xmlns:p14="http://schemas.microsoft.com/office/powerpoint/2010/main" val="2889329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8479"/>
          </a:xfrm>
        </p:spPr>
        <p:txBody>
          <a:bodyPr/>
          <a:lstStyle/>
          <a:p>
            <a:r>
              <a:rPr lang="en-GB" dirty="0" smtClean="0"/>
              <a:t>Have fun with material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955" y="1372093"/>
            <a:ext cx="6760604" cy="5070453"/>
          </a:xfrm>
        </p:spPr>
      </p:pic>
    </p:spTree>
    <p:extLst>
      <p:ext uri="{BB962C8B-B14F-4D97-AF65-F5344CB8AC3E}">
        <p14:creationId xmlns:p14="http://schemas.microsoft.com/office/powerpoint/2010/main" val="772401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Mud, mud, glorious mud!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177375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make a den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40294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99498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</TotalTime>
  <Words>125</Words>
  <Application>Microsoft Office PowerPoint</Application>
  <PresentationFormat>Widescreen</PresentationFormat>
  <Paragraphs>13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Creating an Outdoor Learning Environment: The Outdoor classroom is of equal value to the Indoors.</vt:lpstr>
      <vt:lpstr>Water play and music area using loose parts.</vt:lpstr>
      <vt:lpstr>Trying out the water play funnel before the session.</vt:lpstr>
      <vt:lpstr>A natural shelter with containers full of leaves.</vt:lpstr>
      <vt:lpstr>Plank play to walk along, play with cars, line up or create a slope.</vt:lpstr>
      <vt:lpstr>Rope and milk bottles have many possibilities.</vt:lpstr>
      <vt:lpstr>Trying out the ramp with cars and reels.</vt:lpstr>
      <vt:lpstr>Creating the possibilities  for mud and waterplay and coming together.</vt:lpstr>
      <vt:lpstr>Making use of everyday objects</vt:lpstr>
      <vt:lpstr>Have fun with material </vt:lpstr>
      <vt:lpstr>Mud, mud, glorious mud!</vt:lpstr>
      <vt:lpstr>Let’s make a den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Creating an Outdoor Learning Environment: The Outdoor classroom is of equal value to the Indoors.</dc:title>
  <dc:creator>Julie Cassidy</dc:creator>
  <cp:lastModifiedBy>Denise Feasey</cp:lastModifiedBy>
  <cp:revision>16</cp:revision>
  <dcterms:created xsi:type="dcterms:W3CDTF">2017-07-18T07:13:54Z</dcterms:created>
  <dcterms:modified xsi:type="dcterms:W3CDTF">2023-06-21T12:44:23Z</dcterms:modified>
</cp:coreProperties>
</file>