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31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56761" y="2027104"/>
            <a:ext cx="6951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Old MacDonald had a farm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95740" y="3899971"/>
            <a:ext cx="59380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e</a:t>
            </a:r>
            <a:r>
              <a:rPr lang="en-GB" sz="4000" b="1" dirty="0" smtClean="0">
                <a:latin typeface="Comic Sans MS" panose="030F0702030302020204" pitchFamily="66" charset="0"/>
              </a:rPr>
              <a:t>-</a:t>
            </a:r>
            <a:r>
              <a:rPr lang="en-GB" sz="4000" b="1" dirty="0" err="1" smtClean="0">
                <a:latin typeface="Comic Sans MS" panose="030F0702030302020204" pitchFamily="66" charset="0"/>
              </a:rPr>
              <a:t>i</a:t>
            </a:r>
            <a:r>
              <a:rPr lang="en-GB" sz="4000" b="1" dirty="0" smtClean="0">
                <a:latin typeface="Comic Sans MS" panose="030F0702030302020204" pitchFamily="66" charset="0"/>
              </a:rPr>
              <a:t>-e-</a:t>
            </a:r>
            <a:r>
              <a:rPr lang="en-GB" sz="4000" b="1" dirty="0" err="1" smtClean="0">
                <a:latin typeface="Comic Sans MS" panose="030F0702030302020204" pitchFamily="66" charset="0"/>
              </a:rPr>
              <a:t>i</a:t>
            </a:r>
            <a:r>
              <a:rPr lang="en-GB" sz="4000" b="1" dirty="0" smtClean="0">
                <a:latin typeface="Comic Sans MS" panose="030F0702030302020204" pitchFamily="66" charset="0"/>
              </a:rPr>
              <a:t>-o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1369" y="4843855"/>
            <a:ext cx="3566832" cy="1857965"/>
          </a:xfrm>
          <a:prstGeom prst="rect">
            <a:avLst/>
          </a:prstGeom>
        </p:spPr>
      </p:pic>
      <p:pic>
        <p:nvPicPr>
          <p:cNvPr id="1028" name="Picture 4" descr="Stages of raising chickens - Omlet Blog U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0453" y="104473"/>
            <a:ext cx="3228643" cy="181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750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On that farm he had some chicks</a:t>
            </a:r>
            <a:br>
              <a:rPr lang="en-GB" b="1" dirty="0" smtClean="0">
                <a:latin typeface="Comic Sans MS" panose="030F0702030302020204" pitchFamily="66" charset="0"/>
              </a:rPr>
            </a:br>
            <a:r>
              <a:rPr lang="en-GB" b="1" dirty="0" smtClean="0">
                <a:latin typeface="Comic Sans MS" panose="030F0702030302020204" pitchFamily="66" charset="0"/>
              </a:rPr>
              <a:t>e-</a:t>
            </a:r>
            <a:r>
              <a:rPr lang="en-GB" b="1" dirty="0" err="1" smtClean="0">
                <a:latin typeface="Comic Sans MS" panose="030F0702030302020204" pitchFamily="66" charset="0"/>
              </a:rPr>
              <a:t>i</a:t>
            </a:r>
            <a:r>
              <a:rPr lang="en-GB" b="1" dirty="0" smtClean="0">
                <a:latin typeface="Comic Sans MS" panose="030F0702030302020204" pitchFamily="66" charset="0"/>
              </a:rPr>
              <a:t>-e-</a:t>
            </a:r>
            <a:r>
              <a:rPr lang="en-GB" b="1" dirty="0" err="1" smtClean="0">
                <a:latin typeface="Comic Sans MS" panose="030F0702030302020204" pitchFamily="66" charset="0"/>
              </a:rPr>
              <a:t>i</a:t>
            </a:r>
            <a:r>
              <a:rPr lang="en-GB" b="1" dirty="0" smtClean="0">
                <a:latin typeface="Comic Sans MS" panose="030F0702030302020204" pitchFamily="66" charset="0"/>
              </a:rPr>
              <a:t>-o.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 descr="https://assets.seesaw.me/us-2/d/2/1/c/2/b/d21c2b19-5657-45f0-bdf4-b53b91e43b15.jpg:::1709771073:::1209600:::1:::09mqVs1_hBvGobgGBSrsmdyXPwLNBv8C0i3M_moxgkLpqsgzNxAEp59Um6G3x6XN5iuLgHRFX7f3gwFXNrAAYg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2" y="2434728"/>
            <a:ext cx="4529923" cy="3435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 descr="https://assets.seesaw.me/us-2/b/2/a/4/0/5/b2a405f0-20b3-4b25-bd09-ccff31622f96.jpg:::1709879871:::1209600:::1:::FmR0zM2hCgfoxnLsxwyrU7H0n5IX8gc1jF71E6RKYA4b-N1hvPGgpNsISDsC0iIyKSQYjjT9EW1rm7cTCHsc5g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483" y="2434727"/>
            <a:ext cx="4506815" cy="34358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022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With a cheep </a:t>
            </a:r>
            <a:r>
              <a:rPr lang="en-GB" b="1" dirty="0" err="1" smtClean="0">
                <a:latin typeface="Comic Sans MS" panose="030F0702030302020204" pitchFamily="66" charset="0"/>
              </a:rPr>
              <a:t>cheep</a:t>
            </a:r>
            <a:r>
              <a:rPr lang="en-GB" b="1" dirty="0" smtClean="0">
                <a:latin typeface="Comic Sans MS" panose="030F0702030302020204" pitchFamily="66" charset="0"/>
              </a:rPr>
              <a:t> here, and a cheep </a:t>
            </a:r>
            <a:r>
              <a:rPr lang="en-GB" b="1" dirty="0" err="1" smtClean="0">
                <a:latin typeface="Comic Sans MS" panose="030F0702030302020204" pitchFamily="66" charset="0"/>
              </a:rPr>
              <a:t>cheep</a:t>
            </a:r>
            <a:r>
              <a:rPr lang="en-GB" b="1" dirty="0" smtClean="0">
                <a:latin typeface="Comic Sans MS" panose="030F0702030302020204" pitchFamily="66" charset="0"/>
              </a:rPr>
              <a:t> there,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 descr="https://assets.seesaw.me/us-2/7/3/f/2/d/1/73f2d12a-71c8-4c26-ab68-2531fd9e374a.jpg:::1709339562:::1209600:::1:::LstsQjfejm__6j2tr4iiqxh1vcCcr_6m2Q4O4fL-0MTTZwZCPgIgQZgzCyr6uCTMtN8AuyIXBs7wecmkOC8Czg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707" y="2508068"/>
            <a:ext cx="5168586" cy="3683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9928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Here a cheep, there a cheep, everywhere a cheep </a:t>
            </a:r>
            <a:r>
              <a:rPr lang="en-GB" b="1" dirty="0" err="1" smtClean="0">
                <a:latin typeface="Comic Sans MS" panose="030F0702030302020204" pitchFamily="66" charset="0"/>
              </a:rPr>
              <a:t>cheep</a:t>
            </a:r>
            <a:r>
              <a:rPr lang="en-GB" b="1" dirty="0" smtClean="0">
                <a:latin typeface="Comic Sans MS" panose="030F0702030302020204" pitchFamily="66" charset="0"/>
              </a:rPr>
              <a:t>.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 descr="https://assets.seesaw.me/us-2/8/7/b/2/b/5/87b2b59f-24ad-4782-97b2-e0c14345c522.jpg:::1709733088:::1209600:::1:::S3rxFeezoi_zpTb_cNC2LMqj6LQKOF2BDqCpjEwt8mu-3SfQIEN7m8MgZ4UwyH6593BzzxWWBJrOqFW6a_WHCA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219" y="2560638"/>
            <a:ext cx="4432761" cy="3309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 descr="https://assets.seesaw.me/us-2/2/b/9/8/4/9/2b984906-9edd-4923-b3a3-60f512b65c4f.jpg:::1709492765:::1209600:::1:::nYQ5FaykiHUQ0SqvyQcv3jHe3s1etgFbRtp1ZkFTDAdU5yfJU88ToAEBmrb7iDFhVA8YFBIEGgEqF_31uPEj4w.jpg"/>
          <p:cNvPicPr>
            <a:picLocks noGrp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829" r="227" b="13241"/>
          <a:stretch/>
        </p:blipFill>
        <p:spPr bwMode="auto">
          <a:xfrm>
            <a:off x="6953197" y="2445746"/>
            <a:ext cx="3424692" cy="34248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2216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05080" y="1883832"/>
            <a:ext cx="7216048" cy="1371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Comic Sans MS" panose="030F0702030302020204" pitchFamily="66" charset="0"/>
              </a:rPr>
              <a:t>Old MacDonald had a farm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Placeholder 4" descr="https://assets.seesaw.me/us-2/9/5/6/6/d/6/9566d6fb-2a50-4b28-af44-0f2f123a8171.jpg:::1709647968:::1209600:::1:::7VYvKO3OHr1C83HH1DW_TySkhpIpWFz6XJ12UHjcufeJeAoR2EDkUkErbzhiNlWI_WqbQ-KnL-FBaRb1eX5s0g.jpg"/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2" r="7182"/>
          <a:stretch>
            <a:fillRect/>
          </a:stretch>
        </p:blipFill>
        <p:spPr/>
      </p:pic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latin typeface="Comic Sans MS" panose="030F0702030302020204" pitchFamily="66" charset="0"/>
              </a:rPr>
              <a:t>e</a:t>
            </a:r>
            <a:r>
              <a:rPr lang="en-GB" sz="4000" b="1" dirty="0" smtClean="0">
                <a:latin typeface="Comic Sans MS" panose="030F0702030302020204" pitchFamily="66" charset="0"/>
              </a:rPr>
              <a:t>-</a:t>
            </a:r>
            <a:r>
              <a:rPr lang="en-GB" sz="4000" b="1" dirty="0" err="1" smtClean="0">
                <a:latin typeface="Comic Sans MS" panose="030F0702030302020204" pitchFamily="66" charset="0"/>
              </a:rPr>
              <a:t>i</a:t>
            </a:r>
            <a:r>
              <a:rPr lang="en-GB" sz="4000" b="1" dirty="0" smtClean="0">
                <a:latin typeface="Comic Sans MS" panose="030F0702030302020204" pitchFamily="66" charset="0"/>
              </a:rPr>
              <a:t>-e-</a:t>
            </a:r>
            <a:r>
              <a:rPr lang="en-GB" sz="4000" b="1" dirty="0" err="1" smtClean="0">
                <a:latin typeface="Comic Sans MS" panose="030F0702030302020204" pitchFamily="66" charset="0"/>
              </a:rPr>
              <a:t>i</a:t>
            </a:r>
            <a:r>
              <a:rPr lang="en-GB" sz="4000" b="1" dirty="0" smtClean="0">
                <a:latin typeface="Comic Sans MS" panose="030F0702030302020204" pitchFamily="66" charset="0"/>
              </a:rPr>
              <a:t>-o.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872" y="830632"/>
            <a:ext cx="2418755" cy="1531568"/>
          </a:xfrm>
          <a:prstGeom prst="rect">
            <a:avLst/>
          </a:prstGeom>
        </p:spPr>
      </p:pic>
      <p:pic>
        <p:nvPicPr>
          <p:cNvPr id="10" name="Picture 9" descr="Bringing New Chicks Home - Backyard Poultry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4" t="23993" r="10412" b="1585"/>
          <a:stretch/>
        </p:blipFill>
        <p:spPr bwMode="auto">
          <a:xfrm>
            <a:off x="3012974" y="4148664"/>
            <a:ext cx="2876550" cy="1838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43655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34</TotalTime>
  <Words>48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Comic Sans MS</vt:lpstr>
      <vt:lpstr>Garamond</vt:lpstr>
      <vt:lpstr>Organic</vt:lpstr>
      <vt:lpstr>PowerPoint Presentation</vt:lpstr>
      <vt:lpstr>On that farm he had some chicks e-i-e-i-o.</vt:lpstr>
      <vt:lpstr>With a cheep cheep here, and a cheep cheep there,</vt:lpstr>
      <vt:lpstr>Here a cheep, there a cheep, everywhere a cheep cheep.</vt:lpstr>
      <vt:lpstr>Old MacDonald had a farm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3 visit the chicks</dc:title>
  <dc:creator>Catherine Fulcher</dc:creator>
  <cp:lastModifiedBy>Denise Feasey</cp:lastModifiedBy>
  <cp:revision>6</cp:revision>
  <dcterms:created xsi:type="dcterms:W3CDTF">2024-03-08T14:17:39Z</dcterms:created>
  <dcterms:modified xsi:type="dcterms:W3CDTF">2024-03-12T12:30:34Z</dcterms:modified>
</cp:coreProperties>
</file>