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3" r:id="rId3"/>
    <p:sldId id="257" r:id="rId4"/>
    <p:sldId id="258" r:id="rId5"/>
    <p:sldId id="265" r:id="rId6"/>
    <p:sldId id="259" r:id="rId7"/>
    <p:sldId id="261" r:id="rId8"/>
    <p:sldId id="260"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979" autoAdjust="0"/>
  </p:normalViewPr>
  <p:slideViewPr>
    <p:cSldViewPr snapToGrid="0">
      <p:cViewPr varScale="1">
        <p:scale>
          <a:sx n="85" d="100"/>
          <a:sy n="85" d="100"/>
        </p:scale>
        <p:origin x="8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28219EC8-1E8A-41D5-B127-66FDB353A60F}" type="slidenum">
              <a:rPr lang="en-GB" smtClean="0"/>
              <a:t>‹#›</a:t>
            </a:fld>
            <a:endParaRPr lang="en-GB"/>
          </a:p>
        </p:txBody>
      </p:sp>
    </p:spTree>
    <p:extLst>
      <p:ext uri="{BB962C8B-B14F-4D97-AF65-F5344CB8AC3E}">
        <p14:creationId xmlns:p14="http://schemas.microsoft.com/office/powerpoint/2010/main" val="3084201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1427467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2677749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D8E5B53-B7B0-4D73-A458-05A6EF31B0E7}"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51891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D8E5B53-B7B0-4D73-A458-05A6EF31B0E7}" type="datetimeFigureOut">
              <a:rPr lang="en-GB" smtClean="0"/>
              <a:t>05/09/2024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79629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D8E5B53-B7B0-4D73-A458-05A6EF31B0E7}" type="datetimeFigureOut">
              <a:rPr lang="en-GB" smtClean="0"/>
              <a:t>05/09/2024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355586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8E5B53-B7B0-4D73-A458-05A6EF31B0E7}" type="datetimeFigureOut">
              <a:rPr lang="en-GB" smtClean="0"/>
              <a:t>05/09/2024</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1423027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D8E5B53-B7B0-4D73-A458-05A6EF31B0E7}"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1439974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D8E5B53-B7B0-4D73-A458-05A6EF31B0E7}"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59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D8E5B53-B7B0-4D73-A458-05A6EF31B0E7}"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1343298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9766274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1157002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18113962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D8E5B53-B7B0-4D73-A458-05A6EF31B0E7}" type="datetimeFigureOut">
              <a:rPr lang="en-GB" smtClean="0"/>
              <a:t>05/09/2024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13627053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D8E5B53-B7B0-4D73-A458-05A6EF31B0E7}" type="datetimeFigureOut">
              <a:rPr lang="en-GB" smtClean="0"/>
              <a:t>05/09/2024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2490374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538589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D8E5B53-B7B0-4D73-A458-05A6EF31B0E7}"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219EC8-1E8A-41D5-B127-66FDB353A60F}" type="slidenum">
              <a:rPr lang="en-GB" smtClean="0"/>
              <a:t>‹#›</a:t>
            </a:fld>
            <a:endParaRPr lang="en-GB"/>
          </a:p>
        </p:txBody>
      </p:sp>
    </p:spTree>
    <p:extLst>
      <p:ext uri="{BB962C8B-B14F-4D97-AF65-F5344CB8AC3E}">
        <p14:creationId xmlns:p14="http://schemas.microsoft.com/office/powerpoint/2010/main" val="3132005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BD8E5B53-B7B0-4D73-A458-05A6EF31B0E7}" type="datetimeFigureOut">
              <a:rPr lang="en-GB" smtClean="0"/>
              <a:t>05/09/2024</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28219EC8-1E8A-41D5-B127-66FDB353A60F}" type="slidenum">
              <a:rPr lang="en-GB" smtClean="0"/>
              <a:t>‹#›</a:t>
            </a:fld>
            <a:endParaRPr lang="en-GB"/>
          </a:p>
        </p:txBody>
      </p:sp>
    </p:spTree>
    <p:extLst>
      <p:ext uri="{BB962C8B-B14F-4D97-AF65-F5344CB8AC3E}">
        <p14:creationId xmlns:p14="http://schemas.microsoft.com/office/powerpoint/2010/main" val="93474689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hdphoto" Target="../media/hdphoto2.wdp"/><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png"/><Relationship Id="rId4" Type="http://schemas.openxmlformats.org/officeDocument/2006/relationships/image" Target="../media/image7.pn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unicef.org.uk/rights-respecting-schools/" TargetMode="External"/><Relationship Id="rId2" Type="http://schemas.openxmlformats.org/officeDocument/2006/relationships/hyperlink" Target="https://www.egfl.org.uk/elp-services/elp-committees/elp-learning-and-achievement-committee/spirals-inquiry#resource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504030" y="1588042"/>
            <a:ext cx="7477367" cy="3850231"/>
            <a:chOff x="0" y="0"/>
            <a:chExt cx="4944961" cy="2037334"/>
          </a:xfrm>
        </p:grpSpPr>
        <p:sp>
          <p:nvSpPr>
            <p:cNvPr id="50" name="Shape 3441"/>
            <p:cNvSpPr/>
            <p:nvPr/>
          </p:nvSpPr>
          <p:spPr>
            <a:xfrm>
              <a:off x="1570737" y="1295837"/>
              <a:ext cx="367284" cy="549986"/>
            </a:xfrm>
            <a:custGeom>
              <a:avLst/>
              <a:gdLst/>
              <a:ahLst/>
              <a:cxnLst/>
              <a:rect l="0" t="0" r="0" b="0"/>
              <a:pathLst>
                <a:path w="367284" h="549986">
                  <a:moveTo>
                    <a:pt x="38214" y="356"/>
                  </a:moveTo>
                  <a:cubicBezTo>
                    <a:pt x="60274" y="0"/>
                    <a:pt x="77000" y="13894"/>
                    <a:pt x="78118" y="35712"/>
                  </a:cubicBezTo>
                  <a:cubicBezTo>
                    <a:pt x="78143" y="36271"/>
                    <a:pt x="78651" y="43231"/>
                    <a:pt x="78817" y="46317"/>
                  </a:cubicBezTo>
                  <a:lnTo>
                    <a:pt x="83414" y="227965"/>
                  </a:lnTo>
                  <a:lnTo>
                    <a:pt x="86360" y="382714"/>
                  </a:lnTo>
                  <a:cubicBezTo>
                    <a:pt x="86589" y="385318"/>
                    <a:pt x="85217" y="396100"/>
                    <a:pt x="96190" y="399517"/>
                  </a:cubicBezTo>
                  <a:cubicBezTo>
                    <a:pt x="108115" y="401587"/>
                    <a:pt x="119469" y="375704"/>
                    <a:pt x="127026" y="361823"/>
                  </a:cubicBezTo>
                  <a:lnTo>
                    <a:pt x="172441" y="274688"/>
                  </a:lnTo>
                  <a:lnTo>
                    <a:pt x="251130" y="135865"/>
                  </a:lnTo>
                  <a:lnTo>
                    <a:pt x="287160" y="71742"/>
                  </a:lnTo>
                  <a:cubicBezTo>
                    <a:pt x="288925" y="68834"/>
                    <a:pt x="296164" y="56883"/>
                    <a:pt x="302692" y="50635"/>
                  </a:cubicBezTo>
                  <a:cubicBezTo>
                    <a:pt x="309029" y="45047"/>
                    <a:pt x="317640" y="40373"/>
                    <a:pt x="327228" y="40195"/>
                  </a:cubicBezTo>
                  <a:cubicBezTo>
                    <a:pt x="343738" y="39916"/>
                    <a:pt x="367284" y="55347"/>
                    <a:pt x="365366" y="76937"/>
                  </a:cubicBezTo>
                  <a:cubicBezTo>
                    <a:pt x="364427" y="87617"/>
                    <a:pt x="357531" y="98082"/>
                    <a:pt x="352387" y="108483"/>
                  </a:cubicBezTo>
                  <a:lnTo>
                    <a:pt x="299581" y="204114"/>
                  </a:lnTo>
                  <a:lnTo>
                    <a:pt x="124219" y="519938"/>
                  </a:lnTo>
                  <a:cubicBezTo>
                    <a:pt x="106312" y="544144"/>
                    <a:pt x="90272" y="549135"/>
                    <a:pt x="71666" y="549923"/>
                  </a:cubicBezTo>
                  <a:cubicBezTo>
                    <a:pt x="69418" y="549986"/>
                    <a:pt x="67209" y="549923"/>
                    <a:pt x="65050" y="549694"/>
                  </a:cubicBezTo>
                  <a:lnTo>
                    <a:pt x="65024" y="549694"/>
                  </a:lnTo>
                  <a:cubicBezTo>
                    <a:pt x="38481" y="547065"/>
                    <a:pt x="17628" y="522491"/>
                    <a:pt x="16510" y="492481"/>
                  </a:cubicBezTo>
                  <a:lnTo>
                    <a:pt x="26" y="36652"/>
                  </a:lnTo>
                  <a:cubicBezTo>
                    <a:pt x="26" y="36576"/>
                    <a:pt x="0" y="36513"/>
                    <a:pt x="0" y="36449"/>
                  </a:cubicBezTo>
                  <a:cubicBezTo>
                    <a:pt x="13" y="36436"/>
                    <a:pt x="13" y="36411"/>
                    <a:pt x="13" y="36398"/>
                  </a:cubicBezTo>
                  <a:lnTo>
                    <a:pt x="13" y="36360"/>
                  </a:lnTo>
                  <a:cubicBezTo>
                    <a:pt x="13" y="36233"/>
                    <a:pt x="64" y="36132"/>
                    <a:pt x="64" y="36017"/>
                  </a:cubicBezTo>
                  <a:cubicBezTo>
                    <a:pt x="813" y="15773"/>
                    <a:pt x="17768" y="686"/>
                    <a:pt x="38214" y="356"/>
                  </a:cubicBezTo>
                  <a:close/>
                </a:path>
              </a:pathLst>
            </a:custGeom>
            <a:ln w="0" cap="flat">
              <a:miter lim="127000"/>
            </a:ln>
          </p:spPr>
          <p:style>
            <a:lnRef idx="0">
              <a:srgbClr val="000000">
                <a:alpha val="0"/>
              </a:srgbClr>
            </a:lnRef>
            <a:fillRef idx="1">
              <a:srgbClr val="0097C7"/>
            </a:fillRef>
            <a:effectRef idx="0">
              <a:scrgbClr r="0" g="0" b="0"/>
            </a:effectRef>
            <a:fontRef idx="none"/>
          </p:style>
          <p:txBody>
            <a:bodyPr/>
            <a:lstStyle/>
            <a:p>
              <a:endParaRPr lang="en-GB"/>
            </a:p>
          </p:txBody>
        </p:sp>
        <p:sp>
          <p:nvSpPr>
            <p:cNvPr id="51" name="Shape 3442"/>
            <p:cNvSpPr/>
            <p:nvPr/>
          </p:nvSpPr>
          <p:spPr>
            <a:xfrm>
              <a:off x="1561084" y="1286576"/>
              <a:ext cx="192408" cy="568820"/>
            </a:xfrm>
            <a:custGeom>
              <a:avLst/>
              <a:gdLst/>
              <a:ahLst/>
              <a:cxnLst/>
              <a:rect l="0" t="0" r="0" b="0"/>
              <a:pathLst>
                <a:path w="192408" h="568820">
                  <a:moveTo>
                    <a:pt x="47714" y="0"/>
                  </a:moveTo>
                  <a:cubicBezTo>
                    <a:pt x="75667" y="0"/>
                    <a:pt x="96025" y="17818"/>
                    <a:pt x="97384" y="44463"/>
                  </a:cubicBezTo>
                  <a:lnTo>
                    <a:pt x="97498" y="46190"/>
                  </a:lnTo>
                  <a:cubicBezTo>
                    <a:pt x="97676" y="48679"/>
                    <a:pt x="97968" y="52845"/>
                    <a:pt x="98095" y="55054"/>
                  </a:cubicBezTo>
                  <a:lnTo>
                    <a:pt x="102692" y="236995"/>
                  </a:lnTo>
                  <a:lnTo>
                    <a:pt x="105689" y="393129"/>
                  </a:lnTo>
                  <a:cubicBezTo>
                    <a:pt x="105727" y="397053"/>
                    <a:pt x="106235" y="398374"/>
                    <a:pt x="107467" y="399085"/>
                  </a:cubicBezTo>
                  <a:cubicBezTo>
                    <a:pt x="112471" y="396659"/>
                    <a:pt x="121336" y="379616"/>
                    <a:pt x="124752" y="373063"/>
                  </a:cubicBezTo>
                  <a:cubicBezTo>
                    <a:pt x="125984" y="370700"/>
                    <a:pt x="127140" y="368465"/>
                    <a:pt x="128232" y="366471"/>
                  </a:cubicBezTo>
                  <a:lnTo>
                    <a:pt x="173558" y="279489"/>
                  </a:lnTo>
                  <a:lnTo>
                    <a:pt x="192408" y="246144"/>
                  </a:lnTo>
                  <a:lnTo>
                    <a:pt x="192408" y="285277"/>
                  </a:lnTo>
                  <a:lnTo>
                    <a:pt x="190474" y="288696"/>
                  </a:lnTo>
                  <a:lnTo>
                    <a:pt x="145224" y="375539"/>
                  </a:lnTo>
                  <a:cubicBezTo>
                    <a:pt x="144107" y="377596"/>
                    <a:pt x="143002" y="379705"/>
                    <a:pt x="141834" y="381952"/>
                  </a:cubicBezTo>
                  <a:cubicBezTo>
                    <a:pt x="132715" y="399466"/>
                    <a:pt x="121399" y="421221"/>
                    <a:pt x="104203" y="418274"/>
                  </a:cubicBezTo>
                  <a:cubicBezTo>
                    <a:pt x="95517" y="415646"/>
                    <a:pt x="86589" y="409486"/>
                    <a:pt x="86423" y="393319"/>
                  </a:cubicBezTo>
                  <a:lnTo>
                    <a:pt x="83439" y="237414"/>
                  </a:lnTo>
                  <a:lnTo>
                    <a:pt x="78842" y="55804"/>
                  </a:lnTo>
                  <a:cubicBezTo>
                    <a:pt x="78740" y="53950"/>
                    <a:pt x="78461" y="49911"/>
                    <a:pt x="78296" y="47536"/>
                  </a:cubicBezTo>
                  <a:lnTo>
                    <a:pt x="78156" y="45491"/>
                  </a:lnTo>
                  <a:cubicBezTo>
                    <a:pt x="77317" y="29248"/>
                    <a:pt x="65215" y="19190"/>
                    <a:pt x="48019" y="19266"/>
                  </a:cubicBezTo>
                  <a:cubicBezTo>
                    <a:pt x="32271" y="19507"/>
                    <a:pt x="19977" y="30759"/>
                    <a:pt x="19342" y="45466"/>
                  </a:cubicBezTo>
                  <a:lnTo>
                    <a:pt x="19418" y="46012"/>
                  </a:lnTo>
                  <a:lnTo>
                    <a:pt x="19317" y="46495"/>
                  </a:lnTo>
                  <a:lnTo>
                    <a:pt x="35789" y="501383"/>
                  </a:lnTo>
                  <a:cubicBezTo>
                    <a:pt x="36716" y="526580"/>
                    <a:pt x="53848" y="547205"/>
                    <a:pt x="75628" y="549377"/>
                  </a:cubicBezTo>
                  <a:cubicBezTo>
                    <a:pt x="77381" y="549529"/>
                    <a:pt x="79146" y="549643"/>
                    <a:pt x="81000" y="549529"/>
                  </a:cubicBezTo>
                  <a:cubicBezTo>
                    <a:pt x="97853" y="548843"/>
                    <a:pt x="110680" y="544347"/>
                    <a:pt x="126124" y="523469"/>
                  </a:cubicBezTo>
                  <a:lnTo>
                    <a:pt x="192408" y="403893"/>
                  </a:lnTo>
                  <a:lnTo>
                    <a:pt x="192408" y="443622"/>
                  </a:lnTo>
                  <a:lnTo>
                    <a:pt x="142291" y="533883"/>
                  </a:lnTo>
                  <a:cubicBezTo>
                    <a:pt x="120561" y="563372"/>
                    <a:pt x="100393" y="568007"/>
                    <a:pt x="81712" y="568782"/>
                  </a:cubicBezTo>
                  <a:cubicBezTo>
                    <a:pt x="81013" y="568808"/>
                    <a:pt x="80302" y="568820"/>
                    <a:pt x="79616" y="568820"/>
                  </a:cubicBezTo>
                  <a:cubicBezTo>
                    <a:pt x="77622" y="568820"/>
                    <a:pt x="75679" y="568731"/>
                    <a:pt x="73749" y="568541"/>
                  </a:cubicBezTo>
                  <a:cubicBezTo>
                    <a:pt x="42418" y="565442"/>
                    <a:pt x="17831" y="536880"/>
                    <a:pt x="16535" y="502094"/>
                  </a:cubicBezTo>
                  <a:lnTo>
                    <a:pt x="0" y="46012"/>
                  </a:lnTo>
                  <a:lnTo>
                    <a:pt x="127" y="44094"/>
                  </a:lnTo>
                  <a:cubicBezTo>
                    <a:pt x="1372" y="19799"/>
                    <a:pt x="22149" y="406"/>
                    <a:pt x="47714"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52" name="Shape 3443"/>
            <p:cNvSpPr/>
            <p:nvPr/>
          </p:nvSpPr>
          <p:spPr>
            <a:xfrm>
              <a:off x="1753492" y="1326404"/>
              <a:ext cx="193177" cy="403795"/>
            </a:xfrm>
            <a:custGeom>
              <a:avLst/>
              <a:gdLst/>
              <a:ahLst/>
              <a:cxnLst/>
              <a:rect l="0" t="0" r="0" b="0"/>
              <a:pathLst>
                <a:path w="193177" h="403795">
                  <a:moveTo>
                    <a:pt x="144320" y="0"/>
                  </a:moveTo>
                  <a:cubicBezTo>
                    <a:pt x="156855" y="152"/>
                    <a:pt x="171435" y="6286"/>
                    <a:pt x="181023" y="16586"/>
                  </a:cubicBezTo>
                  <a:cubicBezTo>
                    <a:pt x="189202" y="25375"/>
                    <a:pt x="193177" y="36233"/>
                    <a:pt x="192199" y="47218"/>
                  </a:cubicBezTo>
                  <a:cubicBezTo>
                    <a:pt x="191297" y="57480"/>
                    <a:pt x="186433" y="66650"/>
                    <a:pt x="181734" y="75501"/>
                  </a:cubicBezTo>
                  <a:cubicBezTo>
                    <a:pt x="180553" y="77737"/>
                    <a:pt x="179372" y="79972"/>
                    <a:pt x="178267" y="82182"/>
                  </a:cubicBezTo>
                  <a:lnTo>
                    <a:pt x="125257" y="178206"/>
                  </a:lnTo>
                  <a:lnTo>
                    <a:pt x="0" y="403795"/>
                  </a:lnTo>
                  <a:lnTo>
                    <a:pt x="0" y="364066"/>
                  </a:lnTo>
                  <a:lnTo>
                    <a:pt x="161198" y="73266"/>
                  </a:lnTo>
                  <a:cubicBezTo>
                    <a:pt x="162176" y="71285"/>
                    <a:pt x="163446" y="68872"/>
                    <a:pt x="164716" y="66485"/>
                  </a:cubicBezTo>
                  <a:cubicBezTo>
                    <a:pt x="168691" y="58979"/>
                    <a:pt x="172451" y="51892"/>
                    <a:pt x="173022" y="45504"/>
                  </a:cubicBezTo>
                  <a:cubicBezTo>
                    <a:pt x="173632" y="38519"/>
                    <a:pt x="170050" y="33058"/>
                    <a:pt x="166926" y="29718"/>
                  </a:cubicBezTo>
                  <a:cubicBezTo>
                    <a:pt x="161072" y="23432"/>
                    <a:pt x="151953" y="19050"/>
                    <a:pt x="144650" y="19266"/>
                  </a:cubicBezTo>
                  <a:cubicBezTo>
                    <a:pt x="136434" y="19406"/>
                    <a:pt x="129626" y="24359"/>
                    <a:pt x="126299" y="27292"/>
                  </a:cubicBezTo>
                  <a:cubicBezTo>
                    <a:pt x="122984" y="30480"/>
                    <a:pt x="117904" y="37452"/>
                    <a:pt x="112659" y="46164"/>
                  </a:cubicBezTo>
                  <a:lnTo>
                    <a:pt x="0" y="245449"/>
                  </a:lnTo>
                  <a:lnTo>
                    <a:pt x="0" y="206316"/>
                  </a:lnTo>
                  <a:lnTo>
                    <a:pt x="96009" y="36474"/>
                  </a:lnTo>
                  <a:cubicBezTo>
                    <a:pt x="100531" y="28969"/>
                    <a:pt x="107046" y="19088"/>
                    <a:pt x="113269" y="13132"/>
                  </a:cubicBezTo>
                  <a:cubicBezTo>
                    <a:pt x="122743" y="4737"/>
                    <a:pt x="133665" y="190"/>
                    <a:pt x="144320"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53" name="Shape 3444"/>
            <p:cNvSpPr/>
            <p:nvPr/>
          </p:nvSpPr>
          <p:spPr>
            <a:xfrm>
              <a:off x="1950903" y="957560"/>
              <a:ext cx="377571" cy="374028"/>
            </a:xfrm>
            <a:custGeom>
              <a:avLst/>
              <a:gdLst/>
              <a:ahLst/>
              <a:cxnLst/>
              <a:rect l="0" t="0" r="0" b="0"/>
              <a:pathLst>
                <a:path w="377571" h="374028">
                  <a:moveTo>
                    <a:pt x="148450" y="521"/>
                  </a:moveTo>
                  <a:cubicBezTo>
                    <a:pt x="166852" y="978"/>
                    <a:pt x="180582" y="20002"/>
                    <a:pt x="180620" y="20066"/>
                  </a:cubicBezTo>
                  <a:lnTo>
                    <a:pt x="352806" y="228663"/>
                  </a:lnTo>
                  <a:cubicBezTo>
                    <a:pt x="372936" y="252730"/>
                    <a:pt x="377571" y="285509"/>
                    <a:pt x="364909" y="314223"/>
                  </a:cubicBezTo>
                  <a:cubicBezTo>
                    <a:pt x="352247" y="342951"/>
                    <a:pt x="324891" y="361620"/>
                    <a:pt x="293535" y="362966"/>
                  </a:cubicBezTo>
                  <a:lnTo>
                    <a:pt x="36004" y="374028"/>
                  </a:lnTo>
                  <a:lnTo>
                    <a:pt x="34518" y="373989"/>
                  </a:lnTo>
                  <a:cubicBezTo>
                    <a:pt x="14999" y="373520"/>
                    <a:pt x="0" y="357289"/>
                    <a:pt x="38" y="337756"/>
                  </a:cubicBezTo>
                  <a:cubicBezTo>
                    <a:pt x="102" y="305791"/>
                    <a:pt x="34582" y="303581"/>
                    <a:pt x="34646" y="303581"/>
                  </a:cubicBezTo>
                  <a:lnTo>
                    <a:pt x="263779" y="293116"/>
                  </a:lnTo>
                  <a:cubicBezTo>
                    <a:pt x="277356" y="292544"/>
                    <a:pt x="286017" y="292544"/>
                    <a:pt x="290347" y="282638"/>
                  </a:cubicBezTo>
                  <a:cubicBezTo>
                    <a:pt x="292455" y="277825"/>
                    <a:pt x="292849" y="268999"/>
                    <a:pt x="287935" y="263106"/>
                  </a:cubicBezTo>
                  <a:lnTo>
                    <a:pt x="270751" y="242570"/>
                  </a:lnTo>
                  <a:lnTo>
                    <a:pt x="127457" y="73025"/>
                  </a:lnTo>
                  <a:cubicBezTo>
                    <a:pt x="124727" y="70155"/>
                    <a:pt x="122390" y="67297"/>
                    <a:pt x="120243" y="64452"/>
                  </a:cubicBezTo>
                  <a:cubicBezTo>
                    <a:pt x="113766" y="55308"/>
                    <a:pt x="109563" y="45364"/>
                    <a:pt x="109728" y="37363"/>
                  </a:cubicBezTo>
                  <a:cubicBezTo>
                    <a:pt x="110173" y="16497"/>
                    <a:pt x="127584" y="0"/>
                    <a:pt x="148450" y="521"/>
                  </a:cubicBezTo>
                  <a:close/>
                </a:path>
              </a:pathLst>
            </a:custGeom>
            <a:ln w="0" cap="flat">
              <a:miter lim="127000"/>
            </a:ln>
          </p:spPr>
          <p:style>
            <a:lnRef idx="0">
              <a:srgbClr val="000000">
                <a:alpha val="0"/>
              </a:srgbClr>
            </a:lnRef>
            <a:fillRef idx="1">
              <a:srgbClr val="F3A4C8"/>
            </a:fillRef>
            <a:effectRef idx="0">
              <a:scrgbClr r="0" g="0" b="0"/>
            </a:effectRef>
            <a:fontRef idx="none"/>
          </p:style>
          <p:txBody>
            <a:bodyPr/>
            <a:lstStyle/>
            <a:p>
              <a:endParaRPr lang="en-GB"/>
            </a:p>
          </p:txBody>
        </p:sp>
        <p:sp>
          <p:nvSpPr>
            <p:cNvPr id="54" name="Shape 3445"/>
            <p:cNvSpPr/>
            <p:nvPr/>
          </p:nvSpPr>
          <p:spPr>
            <a:xfrm>
              <a:off x="1941258" y="1244597"/>
              <a:ext cx="195639" cy="96583"/>
            </a:xfrm>
            <a:custGeom>
              <a:avLst/>
              <a:gdLst/>
              <a:ahLst/>
              <a:cxnLst/>
              <a:rect l="0" t="0" r="0" b="0"/>
              <a:pathLst>
                <a:path w="195639" h="96583">
                  <a:moveTo>
                    <a:pt x="195639" y="0"/>
                  </a:moveTo>
                  <a:lnTo>
                    <a:pt x="195639" y="19278"/>
                  </a:lnTo>
                  <a:lnTo>
                    <a:pt x="44716" y="26161"/>
                  </a:lnTo>
                  <a:cubicBezTo>
                    <a:pt x="42329" y="26339"/>
                    <a:pt x="19355" y="28651"/>
                    <a:pt x="19317" y="50736"/>
                  </a:cubicBezTo>
                  <a:cubicBezTo>
                    <a:pt x="19291" y="65303"/>
                    <a:pt x="30315" y="76987"/>
                    <a:pt x="44412" y="77330"/>
                  </a:cubicBezTo>
                  <a:lnTo>
                    <a:pt x="45720" y="77342"/>
                  </a:lnTo>
                  <a:lnTo>
                    <a:pt x="195639" y="70905"/>
                  </a:lnTo>
                  <a:lnTo>
                    <a:pt x="195639" y="90173"/>
                  </a:lnTo>
                  <a:lnTo>
                    <a:pt x="46063" y="96583"/>
                  </a:lnTo>
                  <a:lnTo>
                    <a:pt x="44095" y="96583"/>
                  </a:lnTo>
                  <a:cubicBezTo>
                    <a:pt x="19279" y="95986"/>
                    <a:pt x="0" y="75818"/>
                    <a:pt x="51" y="50698"/>
                  </a:cubicBezTo>
                  <a:cubicBezTo>
                    <a:pt x="114" y="18516"/>
                    <a:pt x="28562" y="8000"/>
                    <a:pt x="43586" y="6933"/>
                  </a:cubicBezTo>
                  <a:lnTo>
                    <a:pt x="195639"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55" name="Shape 3446"/>
            <p:cNvSpPr/>
            <p:nvPr/>
          </p:nvSpPr>
          <p:spPr>
            <a:xfrm>
              <a:off x="2050808" y="948331"/>
              <a:ext cx="86089" cy="166432"/>
            </a:xfrm>
            <a:custGeom>
              <a:avLst/>
              <a:gdLst/>
              <a:ahLst/>
              <a:cxnLst/>
              <a:rect l="0" t="0" r="0" b="0"/>
              <a:pathLst>
                <a:path w="86089" h="166432">
                  <a:moveTo>
                    <a:pt x="48793" y="114"/>
                  </a:moveTo>
                  <a:cubicBezTo>
                    <a:pt x="66338" y="552"/>
                    <a:pt x="79869" y="13514"/>
                    <a:pt x="85606" y="20063"/>
                  </a:cubicBezTo>
                  <a:lnTo>
                    <a:pt x="86089" y="20659"/>
                  </a:lnTo>
                  <a:lnTo>
                    <a:pt x="86089" y="50937"/>
                  </a:lnTo>
                  <a:lnTo>
                    <a:pt x="73292" y="35433"/>
                  </a:lnTo>
                  <a:cubicBezTo>
                    <a:pt x="69824" y="30709"/>
                    <a:pt x="59372" y="19647"/>
                    <a:pt x="48323" y="19380"/>
                  </a:cubicBezTo>
                  <a:cubicBezTo>
                    <a:pt x="48069" y="19368"/>
                    <a:pt x="47828" y="19368"/>
                    <a:pt x="47599" y="19368"/>
                  </a:cubicBezTo>
                  <a:cubicBezTo>
                    <a:pt x="40310" y="19368"/>
                    <a:pt x="33413" y="22123"/>
                    <a:pt x="28118" y="27178"/>
                  </a:cubicBezTo>
                  <a:cubicBezTo>
                    <a:pt x="22695" y="32360"/>
                    <a:pt x="19609" y="39319"/>
                    <a:pt x="19456" y="46800"/>
                  </a:cubicBezTo>
                  <a:cubicBezTo>
                    <a:pt x="19342" y="52260"/>
                    <a:pt x="22606" y="60223"/>
                    <a:pt x="28194" y="68110"/>
                  </a:cubicBezTo>
                  <a:cubicBezTo>
                    <a:pt x="29959" y="70434"/>
                    <a:pt x="32067" y="73025"/>
                    <a:pt x="34544" y="75616"/>
                  </a:cubicBezTo>
                  <a:lnTo>
                    <a:pt x="86089" y="136667"/>
                  </a:lnTo>
                  <a:lnTo>
                    <a:pt x="86089" y="166432"/>
                  </a:lnTo>
                  <a:lnTo>
                    <a:pt x="20193" y="88468"/>
                  </a:lnTo>
                  <a:cubicBezTo>
                    <a:pt x="17576" y="85738"/>
                    <a:pt x="15011" y="82601"/>
                    <a:pt x="12649" y="79477"/>
                  </a:cubicBezTo>
                  <a:cubicBezTo>
                    <a:pt x="4356" y="67780"/>
                    <a:pt x="0" y="56109"/>
                    <a:pt x="191" y="46393"/>
                  </a:cubicBezTo>
                  <a:cubicBezTo>
                    <a:pt x="470" y="33757"/>
                    <a:pt x="5664" y="21984"/>
                    <a:pt x="14821" y="13246"/>
                  </a:cubicBezTo>
                  <a:cubicBezTo>
                    <a:pt x="24028" y="4470"/>
                    <a:pt x="36106" y="0"/>
                    <a:pt x="48793" y="114"/>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56" name="Shape 3447"/>
            <p:cNvSpPr/>
            <p:nvPr/>
          </p:nvSpPr>
          <p:spPr>
            <a:xfrm>
              <a:off x="2136896" y="1084997"/>
              <a:ext cx="116908" cy="178878"/>
            </a:xfrm>
            <a:custGeom>
              <a:avLst/>
              <a:gdLst/>
              <a:ahLst/>
              <a:cxnLst/>
              <a:rect l="0" t="0" r="0" b="0"/>
              <a:pathLst>
                <a:path w="116908" h="178878">
                  <a:moveTo>
                    <a:pt x="0" y="0"/>
                  </a:moveTo>
                  <a:lnTo>
                    <a:pt x="109326" y="129487"/>
                  </a:lnTo>
                  <a:cubicBezTo>
                    <a:pt x="116908" y="138555"/>
                    <a:pt x="116629" y="151166"/>
                    <a:pt x="113174" y="159066"/>
                  </a:cubicBezTo>
                  <a:cubicBezTo>
                    <a:pt x="106583" y="174128"/>
                    <a:pt x="92880" y="174687"/>
                    <a:pt x="79634" y="175246"/>
                  </a:cubicBezTo>
                  <a:lnTo>
                    <a:pt x="0" y="178878"/>
                  </a:lnTo>
                  <a:lnTo>
                    <a:pt x="0" y="159600"/>
                  </a:lnTo>
                  <a:lnTo>
                    <a:pt x="78833" y="156005"/>
                  </a:lnTo>
                  <a:cubicBezTo>
                    <a:pt x="92575" y="155434"/>
                    <a:pt x="94061" y="154710"/>
                    <a:pt x="95534" y="151331"/>
                  </a:cubicBezTo>
                  <a:cubicBezTo>
                    <a:pt x="96397" y="149388"/>
                    <a:pt x="96791" y="144537"/>
                    <a:pt x="94543" y="141844"/>
                  </a:cubicBezTo>
                  <a:lnTo>
                    <a:pt x="77373" y="121308"/>
                  </a:lnTo>
                  <a:lnTo>
                    <a:pt x="0" y="29766"/>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57" name="Shape 3448"/>
            <p:cNvSpPr/>
            <p:nvPr/>
          </p:nvSpPr>
          <p:spPr>
            <a:xfrm>
              <a:off x="2136896" y="968990"/>
              <a:ext cx="201884" cy="365780"/>
            </a:xfrm>
            <a:custGeom>
              <a:avLst/>
              <a:gdLst/>
              <a:ahLst/>
              <a:cxnLst/>
              <a:rect l="0" t="0" r="0" b="0"/>
              <a:pathLst>
                <a:path w="201884" h="365780">
                  <a:moveTo>
                    <a:pt x="0" y="0"/>
                  </a:moveTo>
                  <a:lnTo>
                    <a:pt x="2519" y="3115"/>
                  </a:lnTo>
                  <a:lnTo>
                    <a:pt x="174210" y="211078"/>
                  </a:lnTo>
                  <a:cubicBezTo>
                    <a:pt x="196702" y="237951"/>
                    <a:pt x="201884" y="274578"/>
                    <a:pt x="187723" y="306683"/>
                  </a:cubicBezTo>
                  <a:cubicBezTo>
                    <a:pt x="173563" y="338789"/>
                    <a:pt x="142994" y="359668"/>
                    <a:pt x="107955" y="361154"/>
                  </a:cubicBezTo>
                  <a:lnTo>
                    <a:pt x="0" y="365780"/>
                  </a:lnTo>
                  <a:lnTo>
                    <a:pt x="0" y="346513"/>
                  </a:lnTo>
                  <a:lnTo>
                    <a:pt x="107117" y="341913"/>
                  </a:lnTo>
                  <a:cubicBezTo>
                    <a:pt x="134789" y="340719"/>
                    <a:pt x="158932" y="324247"/>
                    <a:pt x="170108" y="298911"/>
                  </a:cubicBezTo>
                  <a:cubicBezTo>
                    <a:pt x="181284" y="273562"/>
                    <a:pt x="177182" y="244644"/>
                    <a:pt x="159415" y="223422"/>
                  </a:cubicBezTo>
                  <a:lnTo>
                    <a:pt x="159377" y="223371"/>
                  </a:lnTo>
                  <a:lnTo>
                    <a:pt x="0" y="30278"/>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58" name="Shape 3449"/>
            <p:cNvSpPr/>
            <p:nvPr/>
          </p:nvSpPr>
          <p:spPr>
            <a:xfrm>
              <a:off x="2175596" y="689275"/>
              <a:ext cx="108992" cy="217439"/>
            </a:xfrm>
            <a:custGeom>
              <a:avLst/>
              <a:gdLst/>
              <a:ahLst/>
              <a:cxnLst/>
              <a:rect l="0" t="0" r="0" b="0"/>
              <a:pathLst>
                <a:path w="108992" h="217439">
                  <a:moveTo>
                    <a:pt x="108992" y="0"/>
                  </a:moveTo>
                  <a:lnTo>
                    <a:pt x="108992" y="58438"/>
                  </a:lnTo>
                  <a:lnTo>
                    <a:pt x="108763" y="58390"/>
                  </a:lnTo>
                  <a:cubicBezTo>
                    <a:pt x="102172" y="58390"/>
                    <a:pt x="95886" y="59723"/>
                    <a:pt x="89891" y="62428"/>
                  </a:cubicBezTo>
                  <a:cubicBezTo>
                    <a:pt x="83896" y="65121"/>
                    <a:pt x="78575" y="68791"/>
                    <a:pt x="73940" y="73439"/>
                  </a:cubicBezTo>
                  <a:cubicBezTo>
                    <a:pt x="69292" y="78087"/>
                    <a:pt x="65622" y="83472"/>
                    <a:pt x="62929" y="89619"/>
                  </a:cubicBezTo>
                  <a:cubicBezTo>
                    <a:pt x="60223" y="95766"/>
                    <a:pt x="58878" y="102128"/>
                    <a:pt x="58878" y="108720"/>
                  </a:cubicBezTo>
                  <a:cubicBezTo>
                    <a:pt x="58878" y="115616"/>
                    <a:pt x="60287" y="122131"/>
                    <a:pt x="63157" y="128265"/>
                  </a:cubicBezTo>
                  <a:cubicBezTo>
                    <a:pt x="65990" y="134412"/>
                    <a:pt x="69736" y="139720"/>
                    <a:pt x="74385" y="144216"/>
                  </a:cubicBezTo>
                  <a:cubicBezTo>
                    <a:pt x="79020" y="148712"/>
                    <a:pt x="84341" y="152306"/>
                    <a:pt x="90336" y="154999"/>
                  </a:cubicBezTo>
                  <a:cubicBezTo>
                    <a:pt x="96330" y="157704"/>
                    <a:pt x="102477" y="159050"/>
                    <a:pt x="108763" y="159050"/>
                  </a:cubicBezTo>
                  <a:lnTo>
                    <a:pt x="108992" y="159005"/>
                  </a:lnTo>
                  <a:lnTo>
                    <a:pt x="108992" y="217439"/>
                  </a:lnTo>
                  <a:lnTo>
                    <a:pt x="77302" y="212919"/>
                  </a:lnTo>
                  <a:cubicBezTo>
                    <a:pt x="67266" y="209885"/>
                    <a:pt x="57830" y="205335"/>
                    <a:pt x="48997" y="199271"/>
                  </a:cubicBezTo>
                  <a:cubicBezTo>
                    <a:pt x="31306" y="187142"/>
                    <a:pt x="18136" y="171483"/>
                    <a:pt x="9449" y="152306"/>
                  </a:cubicBezTo>
                  <a:cubicBezTo>
                    <a:pt x="6452" y="145423"/>
                    <a:pt x="4115" y="138374"/>
                    <a:pt x="2477" y="131186"/>
                  </a:cubicBezTo>
                  <a:cubicBezTo>
                    <a:pt x="826" y="123998"/>
                    <a:pt x="0" y="116518"/>
                    <a:pt x="0" y="108720"/>
                  </a:cubicBezTo>
                  <a:cubicBezTo>
                    <a:pt x="0" y="100935"/>
                    <a:pt x="826" y="93429"/>
                    <a:pt x="2477" y="86253"/>
                  </a:cubicBezTo>
                  <a:cubicBezTo>
                    <a:pt x="4115" y="79065"/>
                    <a:pt x="6452" y="72017"/>
                    <a:pt x="9449" y="65121"/>
                  </a:cubicBezTo>
                  <a:cubicBezTo>
                    <a:pt x="18136" y="45652"/>
                    <a:pt x="31306" y="29916"/>
                    <a:pt x="48997" y="17927"/>
                  </a:cubicBezTo>
                  <a:cubicBezTo>
                    <a:pt x="57830" y="11939"/>
                    <a:pt x="67266" y="7450"/>
                    <a:pt x="77302" y="4458"/>
                  </a:cubicBezTo>
                  <a:lnTo>
                    <a:pt x="108992"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59" name="Shape 3450"/>
            <p:cNvSpPr/>
            <p:nvPr/>
          </p:nvSpPr>
          <p:spPr>
            <a:xfrm>
              <a:off x="2284588" y="689244"/>
              <a:ext cx="108991" cy="217500"/>
            </a:xfrm>
            <a:custGeom>
              <a:avLst/>
              <a:gdLst/>
              <a:ahLst/>
              <a:cxnLst/>
              <a:rect l="0" t="0" r="0" b="0"/>
              <a:pathLst>
                <a:path w="108991" h="217500">
                  <a:moveTo>
                    <a:pt x="215" y="0"/>
                  </a:moveTo>
                  <a:lnTo>
                    <a:pt x="6744" y="0"/>
                  </a:lnTo>
                  <a:cubicBezTo>
                    <a:pt x="8687" y="0"/>
                    <a:pt x="10693" y="152"/>
                    <a:pt x="12802" y="445"/>
                  </a:cubicBezTo>
                  <a:cubicBezTo>
                    <a:pt x="26289" y="1943"/>
                    <a:pt x="38951" y="5842"/>
                    <a:pt x="50774" y="12116"/>
                  </a:cubicBezTo>
                  <a:cubicBezTo>
                    <a:pt x="62611" y="18415"/>
                    <a:pt x="72796" y="26441"/>
                    <a:pt x="81331" y="36170"/>
                  </a:cubicBezTo>
                  <a:cubicBezTo>
                    <a:pt x="89865" y="45910"/>
                    <a:pt x="96621" y="56998"/>
                    <a:pt x="101549" y="69431"/>
                  </a:cubicBezTo>
                  <a:cubicBezTo>
                    <a:pt x="106502" y="81864"/>
                    <a:pt x="108991" y="94971"/>
                    <a:pt x="108991" y="108750"/>
                  </a:cubicBezTo>
                  <a:lnTo>
                    <a:pt x="108991" y="188303"/>
                  </a:lnTo>
                  <a:cubicBezTo>
                    <a:pt x="108991" y="196380"/>
                    <a:pt x="105969" y="203276"/>
                    <a:pt x="99987" y="208966"/>
                  </a:cubicBezTo>
                  <a:cubicBezTo>
                    <a:pt x="94005" y="214655"/>
                    <a:pt x="87249" y="217500"/>
                    <a:pt x="79769" y="217500"/>
                  </a:cubicBezTo>
                  <a:cubicBezTo>
                    <a:pt x="69279" y="217500"/>
                    <a:pt x="60884" y="212712"/>
                    <a:pt x="54597" y="203124"/>
                  </a:cubicBezTo>
                  <a:cubicBezTo>
                    <a:pt x="53098" y="203733"/>
                    <a:pt x="51765" y="204394"/>
                    <a:pt x="50559" y="205156"/>
                  </a:cubicBezTo>
                  <a:cubicBezTo>
                    <a:pt x="49365" y="205905"/>
                    <a:pt x="48158" y="206566"/>
                    <a:pt x="46977" y="207162"/>
                  </a:cubicBezTo>
                  <a:cubicBezTo>
                    <a:pt x="39763" y="210464"/>
                    <a:pt x="32423" y="213017"/>
                    <a:pt x="24943" y="214808"/>
                  </a:cubicBezTo>
                  <a:cubicBezTo>
                    <a:pt x="17145" y="216611"/>
                    <a:pt x="8915" y="217500"/>
                    <a:pt x="215" y="217500"/>
                  </a:cubicBezTo>
                  <a:lnTo>
                    <a:pt x="0" y="217469"/>
                  </a:lnTo>
                  <a:lnTo>
                    <a:pt x="0" y="159035"/>
                  </a:lnTo>
                  <a:lnTo>
                    <a:pt x="19317" y="155257"/>
                  </a:lnTo>
                  <a:cubicBezTo>
                    <a:pt x="25464" y="152718"/>
                    <a:pt x="30785" y="149200"/>
                    <a:pt x="35268" y="144704"/>
                  </a:cubicBezTo>
                  <a:cubicBezTo>
                    <a:pt x="39763" y="140208"/>
                    <a:pt x="43358" y="134887"/>
                    <a:pt x="46063" y="128753"/>
                  </a:cubicBezTo>
                  <a:cubicBezTo>
                    <a:pt x="48755" y="122606"/>
                    <a:pt x="50114" y="115938"/>
                    <a:pt x="50114" y="108750"/>
                  </a:cubicBezTo>
                  <a:cubicBezTo>
                    <a:pt x="50114" y="102159"/>
                    <a:pt x="48755" y="95796"/>
                    <a:pt x="46063" y="89649"/>
                  </a:cubicBezTo>
                  <a:cubicBezTo>
                    <a:pt x="43358" y="83502"/>
                    <a:pt x="39688" y="78118"/>
                    <a:pt x="35052" y="73470"/>
                  </a:cubicBezTo>
                  <a:cubicBezTo>
                    <a:pt x="30391" y="68821"/>
                    <a:pt x="25019" y="65151"/>
                    <a:pt x="18872" y="62459"/>
                  </a:cubicBezTo>
                  <a:lnTo>
                    <a:pt x="0" y="58468"/>
                  </a:lnTo>
                  <a:lnTo>
                    <a:pt x="0" y="30"/>
                  </a:lnTo>
                  <a:lnTo>
                    <a:pt x="215"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0" name="Shape 3451"/>
            <p:cNvSpPr/>
            <p:nvPr/>
          </p:nvSpPr>
          <p:spPr>
            <a:xfrm>
              <a:off x="2442099" y="687886"/>
              <a:ext cx="217970" cy="217513"/>
            </a:xfrm>
            <a:custGeom>
              <a:avLst/>
              <a:gdLst/>
              <a:ahLst/>
              <a:cxnLst/>
              <a:rect l="0" t="0" r="0" b="0"/>
              <a:pathLst>
                <a:path w="217970" h="217513">
                  <a:moveTo>
                    <a:pt x="109207" y="0"/>
                  </a:moveTo>
                  <a:cubicBezTo>
                    <a:pt x="123584" y="0"/>
                    <a:pt x="137363" y="2629"/>
                    <a:pt x="150558" y="7861"/>
                  </a:cubicBezTo>
                  <a:cubicBezTo>
                    <a:pt x="163741" y="13119"/>
                    <a:pt x="175273" y="20447"/>
                    <a:pt x="185153" y="29896"/>
                  </a:cubicBezTo>
                  <a:cubicBezTo>
                    <a:pt x="195046" y="39319"/>
                    <a:pt x="202984" y="50495"/>
                    <a:pt x="208979" y="63373"/>
                  </a:cubicBezTo>
                  <a:cubicBezTo>
                    <a:pt x="214973" y="76251"/>
                    <a:pt x="217970" y="90183"/>
                    <a:pt x="217970" y="105169"/>
                  </a:cubicBezTo>
                  <a:lnTo>
                    <a:pt x="217970" y="188303"/>
                  </a:lnTo>
                  <a:cubicBezTo>
                    <a:pt x="217970" y="196101"/>
                    <a:pt x="215202" y="202832"/>
                    <a:pt x="209652" y="208521"/>
                  </a:cubicBezTo>
                  <a:cubicBezTo>
                    <a:pt x="204102" y="214224"/>
                    <a:pt x="197294" y="217221"/>
                    <a:pt x="189205" y="217513"/>
                  </a:cubicBezTo>
                  <a:cubicBezTo>
                    <a:pt x="181115" y="217513"/>
                    <a:pt x="174142" y="214897"/>
                    <a:pt x="168301" y="209652"/>
                  </a:cubicBezTo>
                  <a:cubicBezTo>
                    <a:pt x="162471" y="204419"/>
                    <a:pt x="159550" y="197739"/>
                    <a:pt x="159550" y="189662"/>
                  </a:cubicBezTo>
                  <a:lnTo>
                    <a:pt x="159550" y="108750"/>
                  </a:lnTo>
                  <a:cubicBezTo>
                    <a:pt x="159550" y="101867"/>
                    <a:pt x="158267" y="95352"/>
                    <a:pt x="155728" y="89205"/>
                  </a:cubicBezTo>
                  <a:cubicBezTo>
                    <a:pt x="153188" y="83071"/>
                    <a:pt x="149581" y="77737"/>
                    <a:pt x="144945" y="73254"/>
                  </a:cubicBezTo>
                  <a:cubicBezTo>
                    <a:pt x="140297" y="68758"/>
                    <a:pt x="134900" y="65164"/>
                    <a:pt x="128765" y="62471"/>
                  </a:cubicBezTo>
                  <a:cubicBezTo>
                    <a:pt x="122631" y="59779"/>
                    <a:pt x="115951" y="58420"/>
                    <a:pt x="108776" y="58420"/>
                  </a:cubicBezTo>
                  <a:cubicBezTo>
                    <a:pt x="102171" y="58420"/>
                    <a:pt x="95885" y="59703"/>
                    <a:pt x="89878" y="62243"/>
                  </a:cubicBezTo>
                  <a:cubicBezTo>
                    <a:pt x="83883" y="64795"/>
                    <a:pt x="78651" y="68161"/>
                    <a:pt x="74155" y="72352"/>
                  </a:cubicBezTo>
                  <a:cubicBezTo>
                    <a:pt x="69672" y="76556"/>
                    <a:pt x="66066" y="81648"/>
                    <a:pt x="63373" y="87643"/>
                  </a:cubicBezTo>
                  <a:cubicBezTo>
                    <a:pt x="60668" y="93624"/>
                    <a:pt x="59322" y="99924"/>
                    <a:pt x="59322" y="106502"/>
                  </a:cubicBezTo>
                  <a:lnTo>
                    <a:pt x="59322" y="188303"/>
                  </a:lnTo>
                  <a:cubicBezTo>
                    <a:pt x="59322" y="196101"/>
                    <a:pt x="56337" y="202908"/>
                    <a:pt x="50330" y="208750"/>
                  </a:cubicBezTo>
                  <a:cubicBezTo>
                    <a:pt x="44336" y="214592"/>
                    <a:pt x="37452" y="217513"/>
                    <a:pt x="29667" y="217513"/>
                  </a:cubicBezTo>
                  <a:cubicBezTo>
                    <a:pt x="21869" y="217513"/>
                    <a:pt x="14986" y="214821"/>
                    <a:pt x="8992" y="209423"/>
                  </a:cubicBezTo>
                  <a:cubicBezTo>
                    <a:pt x="2997" y="204038"/>
                    <a:pt x="0" y="197447"/>
                    <a:pt x="0" y="189662"/>
                  </a:cubicBezTo>
                  <a:lnTo>
                    <a:pt x="0" y="108750"/>
                  </a:lnTo>
                  <a:cubicBezTo>
                    <a:pt x="292" y="93777"/>
                    <a:pt x="3226" y="79693"/>
                    <a:pt x="8763" y="66510"/>
                  </a:cubicBezTo>
                  <a:cubicBezTo>
                    <a:pt x="14300" y="53327"/>
                    <a:pt x="21946" y="41796"/>
                    <a:pt x="31686" y="31915"/>
                  </a:cubicBezTo>
                  <a:cubicBezTo>
                    <a:pt x="41415" y="22022"/>
                    <a:pt x="52883" y="14237"/>
                    <a:pt x="66066" y="8534"/>
                  </a:cubicBezTo>
                  <a:cubicBezTo>
                    <a:pt x="79248" y="2857"/>
                    <a:pt x="93637" y="0"/>
                    <a:pt x="10920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1" name="Shape 3452"/>
            <p:cNvSpPr/>
            <p:nvPr/>
          </p:nvSpPr>
          <p:spPr>
            <a:xfrm>
              <a:off x="2700956" y="689333"/>
              <a:ext cx="108763" cy="217315"/>
            </a:xfrm>
            <a:custGeom>
              <a:avLst/>
              <a:gdLst/>
              <a:ahLst/>
              <a:cxnLst/>
              <a:rect l="0" t="0" r="0" b="0"/>
              <a:pathLst>
                <a:path w="108763" h="217315">
                  <a:moveTo>
                    <a:pt x="108763" y="0"/>
                  </a:moveTo>
                  <a:lnTo>
                    <a:pt x="108763" y="58419"/>
                  </a:lnTo>
                  <a:lnTo>
                    <a:pt x="89650" y="62365"/>
                  </a:lnTo>
                  <a:cubicBezTo>
                    <a:pt x="83515" y="65058"/>
                    <a:pt x="78118" y="68741"/>
                    <a:pt x="73482" y="73389"/>
                  </a:cubicBezTo>
                  <a:cubicBezTo>
                    <a:pt x="68821" y="78025"/>
                    <a:pt x="65163" y="83422"/>
                    <a:pt x="62471" y="89569"/>
                  </a:cubicBezTo>
                  <a:cubicBezTo>
                    <a:pt x="59779" y="95703"/>
                    <a:pt x="58420" y="102078"/>
                    <a:pt x="58420" y="108657"/>
                  </a:cubicBezTo>
                  <a:cubicBezTo>
                    <a:pt x="58420" y="115553"/>
                    <a:pt x="59779" y="122081"/>
                    <a:pt x="62471" y="128202"/>
                  </a:cubicBezTo>
                  <a:cubicBezTo>
                    <a:pt x="65163" y="134349"/>
                    <a:pt x="68821" y="139670"/>
                    <a:pt x="73482" y="144154"/>
                  </a:cubicBezTo>
                  <a:cubicBezTo>
                    <a:pt x="78118" y="148662"/>
                    <a:pt x="83515" y="152243"/>
                    <a:pt x="89650" y="154948"/>
                  </a:cubicBezTo>
                  <a:lnTo>
                    <a:pt x="108763" y="158895"/>
                  </a:lnTo>
                  <a:lnTo>
                    <a:pt x="108763" y="217315"/>
                  </a:lnTo>
                  <a:lnTo>
                    <a:pt x="67869" y="208873"/>
                  </a:lnTo>
                  <a:cubicBezTo>
                    <a:pt x="54673" y="203196"/>
                    <a:pt x="43079" y="195398"/>
                    <a:pt x="33033" y="185517"/>
                  </a:cubicBezTo>
                  <a:cubicBezTo>
                    <a:pt x="22999" y="175624"/>
                    <a:pt x="14986" y="164093"/>
                    <a:pt x="8992" y="150910"/>
                  </a:cubicBezTo>
                  <a:cubicBezTo>
                    <a:pt x="2997" y="137727"/>
                    <a:pt x="0" y="123643"/>
                    <a:pt x="0" y="108657"/>
                  </a:cubicBezTo>
                  <a:cubicBezTo>
                    <a:pt x="0" y="93988"/>
                    <a:pt x="2934" y="80057"/>
                    <a:pt x="8775" y="66861"/>
                  </a:cubicBezTo>
                  <a:cubicBezTo>
                    <a:pt x="14618" y="53691"/>
                    <a:pt x="22555" y="42147"/>
                    <a:pt x="32588" y="32254"/>
                  </a:cubicBezTo>
                  <a:cubicBezTo>
                    <a:pt x="42621" y="22373"/>
                    <a:pt x="54242" y="14499"/>
                    <a:pt x="67411" y="8670"/>
                  </a:cubicBezTo>
                  <a:lnTo>
                    <a:pt x="108763"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2" name="Shape 3453"/>
            <p:cNvSpPr/>
            <p:nvPr/>
          </p:nvSpPr>
          <p:spPr>
            <a:xfrm>
              <a:off x="2809719" y="620482"/>
              <a:ext cx="109220" cy="286258"/>
            </a:xfrm>
            <a:custGeom>
              <a:avLst/>
              <a:gdLst/>
              <a:ahLst/>
              <a:cxnLst/>
              <a:rect l="0" t="0" r="0" b="0"/>
              <a:pathLst>
                <a:path w="109220" h="286258">
                  <a:moveTo>
                    <a:pt x="79984" y="0"/>
                  </a:moveTo>
                  <a:cubicBezTo>
                    <a:pt x="87782" y="0"/>
                    <a:pt x="94602" y="2769"/>
                    <a:pt x="100444" y="8306"/>
                  </a:cubicBezTo>
                  <a:cubicBezTo>
                    <a:pt x="106286" y="13856"/>
                    <a:pt x="109220" y="20968"/>
                    <a:pt x="109220" y="29654"/>
                  </a:cubicBezTo>
                  <a:lnTo>
                    <a:pt x="109220" y="177508"/>
                  </a:lnTo>
                  <a:cubicBezTo>
                    <a:pt x="109220" y="192189"/>
                    <a:pt x="106286" y="206121"/>
                    <a:pt x="100444" y="219304"/>
                  </a:cubicBezTo>
                  <a:cubicBezTo>
                    <a:pt x="94602" y="232499"/>
                    <a:pt x="86652" y="244018"/>
                    <a:pt x="76632" y="253911"/>
                  </a:cubicBezTo>
                  <a:cubicBezTo>
                    <a:pt x="66573" y="263792"/>
                    <a:pt x="54978" y="271653"/>
                    <a:pt x="41808" y="277495"/>
                  </a:cubicBezTo>
                  <a:cubicBezTo>
                    <a:pt x="28600" y="283337"/>
                    <a:pt x="14821" y="286258"/>
                    <a:pt x="444" y="286258"/>
                  </a:cubicBezTo>
                  <a:lnTo>
                    <a:pt x="0" y="286166"/>
                  </a:lnTo>
                  <a:lnTo>
                    <a:pt x="0" y="227746"/>
                  </a:lnTo>
                  <a:lnTo>
                    <a:pt x="444" y="227838"/>
                  </a:lnTo>
                  <a:cubicBezTo>
                    <a:pt x="7048" y="227838"/>
                    <a:pt x="13322" y="226504"/>
                    <a:pt x="19329" y="223799"/>
                  </a:cubicBezTo>
                  <a:cubicBezTo>
                    <a:pt x="25298" y="221094"/>
                    <a:pt x="30632" y="217437"/>
                    <a:pt x="35280" y="212788"/>
                  </a:cubicBezTo>
                  <a:cubicBezTo>
                    <a:pt x="39915" y="208140"/>
                    <a:pt x="43586" y="202832"/>
                    <a:pt x="46279" y="196837"/>
                  </a:cubicBezTo>
                  <a:cubicBezTo>
                    <a:pt x="48984" y="190843"/>
                    <a:pt x="50343" y="184404"/>
                    <a:pt x="50343" y="177508"/>
                  </a:cubicBezTo>
                  <a:cubicBezTo>
                    <a:pt x="50343" y="170320"/>
                    <a:pt x="48984" y="163652"/>
                    <a:pt x="46279" y="157505"/>
                  </a:cubicBezTo>
                  <a:cubicBezTo>
                    <a:pt x="43586" y="151384"/>
                    <a:pt x="39915" y="146050"/>
                    <a:pt x="35280" y="141567"/>
                  </a:cubicBezTo>
                  <a:cubicBezTo>
                    <a:pt x="30632" y="137058"/>
                    <a:pt x="25298" y="133553"/>
                    <a:pt x="19329" y="131001"/>
                  </a:cubicBezTo>
                  <a:cubicBezTo>
                    <a:pt x="13322" y="128460"/>
                    <a:pt x="7048" y="127178"/>
                    <a:pt x="444" y="127178"/>
                  </a:cubicBezTo>
                  <a:lnTo>
                    <a:pt x="0" y="127270"/>
                  </a:lnTo>
                  <a:lnTo>
                    <a:pt x="0" y="68851"/>
                  </a:lnTo>
                  <a:lnTo>
                    <a:pt x="444" y="68758"/>
                  </a:lnTo>
                  <a:cubicBezTo>
                    <a:pt x="18428" y="68758"/>
                    <a:pt x="35051" y="72796"/>
                    <a:pt x="50343" y="80886"/>
                  </a:cubicBezTo>
                  <a:lnTo>
                    <a:pt x="50343" y="29210"/>
                  </a:lnTo>
                  <a:cubicBezTo>
                    <a:pt x="50343" y="25324"/>
                    <a:pt x="51155" y="21565"/>
                    <a:pt x="52806" y="17971"/>
                  </a:cubicBezTo>
                  <a:cubicBezTo>
                    <a:pt x="54457" y="14376"/>
                    <a:pt x="56616" y="11227"/>
                    <a:pt x="59321" y="8534"/>
                  </a:cubicBezTo>
                  <a:cubicBezTo>
                    <a:pt x="62014" y="5829"/>
                    <a:pt x="65163" y="3746"/>
                    <a:pt x="68758" y="2235"/>
                  </a:cubicBezTo>
                  <a:cubicBezTo>
                    <a:pt x="72365" y="749"/>
                    <a:pt x="76098" y="0"/>
                    <a:pt x="79984"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3" name="Shape 3454"/>
            <p:cNvSpPr/>
            <p:nvPr/>
          </p:nvSpPr>
          <p:spPr>
            <a:xfrm>
              <a:off x="2966092" y="689234"/>
              <a:ext cx="108776" cy="218110"/>
            </a:xfrm>
            <a:custGeom>
              <a:avLst/>
              <a:gdLst/>
              <a:ahLst/>
              <a:cxnLst/>
              <a:rect l="0" t="0" r="0" b="0"/>
              <a:pathLst>
                <a:path w="108776" h="218110">
                  <a:moveTo>
                    <a:pt x="108762" y="0"/>
                  </a:moveTo>
                  <a:lnTo>
                    <a:pt x="108776" y="3"/>
                  </a:lnTo>
                  <a:lnTo>
                    <a:pt x="108776" y="58423"/>
                  </a:lnTo>
                  <a:lnTo>
                    <a:pt x="108762" y="58420"/>
                  </a:lnTo>
                  <a:cubicBezTo>
                    <a:pt x="100063" y="58420"/>
                    <a:pt x="92366" y="60287"/>
                    <a:pt x="85623" y="64046"/>
                  </a:cubicBezTo>
                  <a:cubicBezTo>
                    <a:pt x="78880" y="67793"/>
                    <a:pt x="72961" y="74308"/>
                    <a:pt x="67881" y="83591"/>
                  </a:cubicBezTo>
                  <a:lnTo>
                    <a:pt x="108776" y="83591"/>
                  </a:lnTo>
                  <a:lnTo>
                    <a:pt x="108776" y="133477"/>
                  </a:lnTo>
                  <a:lnTo>
                    <a:pt x="67881" y="133477"/>
                  </a:lnTo>
                  <a:cubicBezTo>
                    <a:pt x="77749" y="150546"/>
                    <a:pt x="91389" y="159093"/>
                    <a:pt x="108762" y="159093"/>
                  </a:cubicBezTo>
                  <a:lnTo>
                    <a:pt x="108776" y="159091"/>
                  </a:lnTo>
                  <a:lnTo>
                    <a:pt x="108776" y="217511"/>
                  </a:lnTo>
                  <a:lnTo>
                    <a:pt x="108762" y="217513"/>
                  </a:lnTo>
                  <a:cubicBezTo>
                    <a:pt x="94386" y="218110"/>
                    <a:pt x="80607" y="215494"/>
                    <a:pt x="67411" y="209652"/>
                  </a:cubicBezTo>
                  <a:cubicBezTo>
                    <a:pt x="54228" y="203810"/>
                    <a:pt x="42634" y="195872"/>
                    <a:pt x="32600" y="185839"/>
                  </a:cubicBezTo>
                  <a:cubicBezTo>
                    <a:pt x="22555" y="175793"/>
                    <a:pt x="14618" y="164033"/>
                    <a:pt x="8775" y="150546"/>
                  </a:cubicBezTo>
                  <a:cubicBezTo>
                    <a:pt x="2933" y="137071"/>
                    <a:pt x="0" y="123139"/>
                    <a:pt x="0" y="108763"/>
                  </a:cubicBezTo>
                  <a:cubicBezTo>
                    <a:pt x="0" y="94679"/>
                    <a:pt x="2933" y="81051"/>
                    <a:pt x="8775" y="67869"/>
                  </a:cubicBezTo>
                  <a:cubicBezTo>
                    <a:pt x="14618" y="54674"/>
                    <a:pt x="22478" y="43078"/>
                    <a:pt x="32372" y="33033"/>
                  </a:cubicBezTo>
                  <a:cubicBezTo>
                    <a:pt x="42252" y="23000"/>
                    <a:pt x="53797" y="14986"/>
                    <a:pt x="66966" y="8979"/>
                  </a:cubicBezTo>
                  <a:cubicBezTo>
                    <a:pt x="80149" y="2997"/>
                    <a:pt x="94081" y="0"/>
                    <a:pt x="10876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4" name="Shape 3455"/>
            <p:cNvSpPr/>
            <p:nvPr/>
          </p:nvSpPr>
          <p:spPr>
            <a:xfrm>
              <a:off x="3074867" y="839336"/>
              <a:ext cx="67018" cy="67410"/>
            </a:xfrm>
            <a:custGeom>
              <a:avLst/>
              <a:gdLst/>
              <a:ahLst/>
              <a:cxnLst/>
              <a:rect l="0" t="0" r="0" b="0"/>
              <a:pathLst>
                <a:path w="67018" h="67410">
                  <a:moveTo>
                    <a:pt x="37287" y="0"/>
                  </a:moveTo>
                  <a:cubicBezTo>
                    <a:pt x="43586" y="305"/>
                    <a:pt x="49047" y="2108"/>
                    <a:pt x="53695" y="5385"/>
                  </a:cubicBezTo>
                  <a:cubicBezTo>
                    <a:pt x="58331" y="8699"/>
                    <a:pt x="61785" y="12814"/>
                    <a:pt x="64033" y="17755"/>
                  </a:cubicBezTo>
                  <a:cubicBezTo>
                    <a:pt x="66281" y="22695"/>
                    <a:pt x="67018" y="28029"/>
                    <a:pt x="66281" y="33706"/>
                  </a:cubicBezTo>
                  <a:cubicBezTo>
                    <a:pt x="65532" y="39395"/>
                    <a:pt x="62916" y="44653"/>
                    <a:pt x="58420" y="49441"/>
                  </a:cubicBezTo>
                  <a:cubicBezTo>
                    <a:pt x="50329" y="56020"/>
                    <a:pt x="41338" y="60604"/>
                    <a:pt x="31445" y="63144"/>
                  </a:cubicBezTo>
                  <a:lnTo>
                    <a:pt x="0" y="67410"/>
                  </a:lnTo>
                  <a:lnTo>
                    <a:pt x="0" y="8990"/>
                  </a:lnTo>
                  <a:lnTo>
                    <a:pt x="12116" y="7645"/>
                  </a:lnTo>
                  <a:cubicBezTo>
                    <a:pt x="15418" y="6744"/>
                    <a:pt x="18351" y="5690"/>
                    <a:pt x="20891" y="4496"/>
                  </a:cubicBezTo>
                  <a:cubicBezTo>
                    <a:pt x="23431" y="3289"/>
                    <a:pt x="25984" y="2248"/>
                    <a:pt x="28524" y="1359"/>
                  </a:cubicBezTo>
                  <a:cubicBezTo>
                    <a:pt x="31076" y="445"/>
                    <a:pt x="33997" y="0"/>
                    <a:pt x="3728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5" name="Shape 3456"/>
            <p:cNvSpPr/>
            <p:nvPr/>
          </p:nvSpPr>
          <p:spPr>
            <a:xfrm>
              <a:off x="3074867" y="689237"/>
              <a:ext cx="109207" cy="133766"/>
            </a:xfrm>
            <a:custGeom>
              <a:avLst/>
              <a:gdLst/>
              <a:ahLst/>
              <a:cxnLst/>
              <a:rect l="0" t="0" r="0" b="0"/>
              <a:pathLst>
                <a:path w="109207" h="133766">
                  <a:moveTo>
                    <a:pt x="0" y="0"/>
                  </a:moveTo>
                  <a:lnTo>
                    <a:pt x="41338" y="8976"/>
                  </a:lnTo>
                  <a:cubicBezTo>
                    <a:pt x="54521" y="14983"/>
                    <a:pt x="66141" y="22997"/>
                    <a:pt x="76161" y="33030"/>
                  </a:cubicBezTo>
                  <a:cubicBezTo>
                    <a:pt x="86207" y="43075"/>
                    <a:pt x="94221" y="54594"/>
                    <a:pt x="100216" y="67637"/>
                  </a:cubicBezTo>
                  <a:cubicBezTo>
                    <a:pt x="106197" y="80667"/>
                    <a:pt x="109207" y="94371"/>
                    <a:pt x="109207" y="108760"/>
                  </a:cubicBezTo>
                  <a:cubicBezTo>
                    <a:pt x="109207" y="116558"/>
                    <a:pt x="106273" y="122679"/>
                    <a:pt x="100431" y="127175"/>
                  </a:cubicBezTo>
                  <a:cubicBezTo>
                    <a:pt x="94590" y="131671"/>
                    <a:pt x="87325" y="133766"/>
                    <a:pt x="78625" y="133474"/>
                  </a:cubicBezTo>
                  <a:lnTo>
                    <a:pt x="0" y="133474"/>
                  </a:lnTo>
                  <a:lnTo>
                    <a:pt x="0" y="83589"/>
                  </a:lnTo>
                  <a:lnTo>
                    <a:pt x="40894" y="83589"/>
                  </a:lnTo>
                  <a:cubicBezTo>
                    <a:pt x="35789" y="74305"/>
                    <a:pt x="29794" y="67790"/>
                    <a:pt x="22910" y="64043"/>
                  </a:cubicBezTo>
                  <a:lnTo>
                    <a:pt x="0" y="58420"/>
                  </a:ln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6" name="Shape 3457"/>
            <p:cNvSpPr/>
            <p:nvPr/>
          </p:nvSpPr>
          <p:spPr>
            <a:xfrm>
              <a:off x="3211776" y="687596"/>
              <a:ext cx="194018" cy="219151"/>
            </a:xfrm>
            <a:custGeom>
              <a:avLst/>
              <a:gdLst/>
              <a:ahLst/>
              <a:cxnLst/>
              <a:rect l="0" t="0" r="0" b="0"/>
              <a:pathLst>
                <a:path w="194018" h="219151">
                  <a:moveTo>
                    <a:pt x="19951" y="2985"/>
                  </a:moveTo>
                  <a:cubicBezTo>
                    <a:pt x="27724" y="0"/>
                    <a:pt x="35370" y="140"/>
                    <a:pt x="42863" y="3442"/>
                  </a:cubicBezTo>
                  <a:cubicBezTo>
                    <a:pt x="50356" y="6731"/>
                    <a:pt x="55740" y="12281"/>
                    <a:pt x="59042" y="20066"/>
                  </a:cubicBezTo>
                  <a:lnTo>
                    <a:pt x="97244" y="106350"/>
                  </a:lnTo>
                  <a:lnTo>
                    <a:pt x="134989" y="20066"/>
                  </a:lnTo>
                  <a:cubicBezTo>
                    <a:pt x="138278" y="12281"/>
                    <a:pt x="143764" y="6731"/>
                    <a:pt x="151409" y="3442"/>
                  </a:cubicBezTo>
                  <a:cubicBezTo>
                    <a:pt x="159030" y="140"/>
                    <a:pt x="166598" y="0"/>
                    <a:pt x="174092" y="2985"/>
                  </a:cubicBezTo>
                  <a:cubicBezTo>
                    <a:pt x="181890" y="6287"/>
                    <a:pt x="187414" y="11595"/>
                    <a:pt x="190716" y="18948"/>
                  </a:cubicBezTo>
                  <a:cubicBezTo>
                    <a:pt x="194018" y="26289"/>
                    <a:pt x="194018" y="33846"/>
                    <a:pt x="190716" y="41631"/>
                  </a:cubicBezTo>
                  <a:lnTo>
                    <a:pt x="125552" y="200279"/>
                  </a:lnTo>
                  <a:cubicBezTo>
                    <a:pt x="124054" y="203581"/>
                    <a:pt x="120841" y="207556"/>
                    <a:pt x="115901" y="212192"/>
                  </a:cubicBezTo>
                  <a:cubicBezTo>
                    <a:pt x="110947" y="216827"/>
                    <a:pt x="105029" y="219151"/>
                    <a:pt x="98146" y="219151"/>
                  </a:cubicBezTo>
                  <a:cubicBezTo>
                    <a:pt x="92151" y="219151"/>
                    <a:pt x="86461" y="217729"/>
                    <a:pt x="81064" y="214884"/>
                  </a:cubicBezTo>
                  <a:cubicBezTo>
                    <a:pt x="75667" y="212039"/>
                    <a:pt x="71768" y="207175"/>
                    <a:pt x="69380" y="200279"/>
                  </a:cubicBezTo>
                  <a:lnTo>
                    <a:pt x="3315" y="41631"/>
                  </a:lnTo>
                  <a:cubicBezTo>
                    <a:pt x="0" y="33846"/>
                    <a:pt x="0" y="26289"/>
                    <a:pt x="3315" y="18948"/>
                  </a:cubicBezTo>
                  <a:cubicBezTo>
                    <a:pt x="6604" y="11595"/>
                    <a:pt x="12154" y="6287"/>
                    <a:pt x="19951" y="2985"/>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7" name="Shape 3458"/>
            <p:cNvSpPr/>
            <p:nvPr/>
          </p:nvSpPr>
          <p:spPr>
            <a:xfrm>
              <a:off x="3451936" y="690581"/>
              <a:ext cx="57962" cy="217526"/>
            </a:xfrm>
            <a:custGeom>
              <a:avLst/>
              <a:gdLst/>
              <a:ahLst/>
              <a:cxnLst/>
              <a:rect l="0" t="0" r="0" b="0"/>
              <a:pathLst>
                <a:path w="57962" h="217526">
                  <a:moveTo>
                    <a:pt x="29642" y="0"/>
                  </a:moveTo>
                  <a:cubicBezTo>
                    <a:pt x="37440" y="0"/>
                    <a:pt x="43955" y="2857"/>
                    <a:pt x="49199" y="8534"/>
                  </a:cubicBezTo>
                  <a:cubicBezTo>
                    <a:pt x="54432" y="14237"/>
                    <a:pt x="57365" y="21133"/>
                    <a:pt x="57962" y="29223"/>
                  </a:cubicBezTo>
                  <a:lnTo>
                    <a:pt x="57962" y="188303"/>
                  </a:lnTo>
                  <a:cubicBezTo>
                    <a:pt x="57962" y="196393"/>
                    <a:pt x="55410" y="203137"/>
                    <a:pt x="50330" y="208534"/>
                  </a:cubicBezTo>
                  <a:cubicBezTo>
                    <a:pt x="45212" y="213919"/>
                    <a:pt x="38329" y="216916"/>
                    <a:pt x="29642" y="217526"/>
                  </a:cubicBezTo>
                  <a:cubicBezTo>
                    <a:pt x="21857" y="217526"/>
                    <a:pt x="15265" y="215125"/>
                    <a:pt x="9868" y="210325"/>
                  </a:cubicBezTo>
                  <a:cubicBezTo>
                    <a:pt x="4470" y="205537"/>
                    <a:pt x="1194" y="198793"/>
                    <a:pt x="0" y="190106"/>
                  </a:cubicBezTo>
                  <a:lnTo>
                    <a:pt x="0" y="27407"/>
                  </a:lnTo>
                  <a:cubicBezTo>
                    <a:pt x="584" y="19621"/>
                    <a:pt x="3734" y="13195"/>
                    <a:pt x="9423" y="8090"/>
                  </a:cubicBezTo>
                  <a:cubicBezTo>
                    <a:pt x="15125" y="2997"/>
                    <a:pt x="21857"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8" name="Shape 3459"/>
            <p:cNvSpPr/>
            <p:nvPr/>
          </p:nvSpPr>
          <p:spPr>
            <a:xfrm>
              <a:off x="3451936" y="621823"/>
              <a:ext cx="57962" cy="58420"/>
            </a:xfrm>
            <a:custGeom>
              <a:avLst/>
              <a:gdLst/>
              <a:ahLst/>
              <a:cxnLst/>
              <a:rect l="0" t="0" r="0" b="0"/>
              <a:pathLst>
                <a:path w="57962" h="58420">
                  <a:moveTo>
                    <a:pt x="29642" y="0"/>
                  </a:moveTo>
                  <a:cubicBezTo>
                    <a:pt x="37440" y="0"/>
                    <a:pt x="44094" y="2934"/>
                    <a:pt x="49644" y="8776"/>
                  </a:cubicBezTo>
                  <a:cubicBezTo>
                    <a:pt x="55194" y="14605"/>
                    <a:pt x="57962" y="21425"/>
                    <a:pt x="57962" y="29210"/>
                  </a:cubicBezTo>
                  <a:cubicBezTo>
                    <a:pt x="57962" y="37008"/>
                    <a:pt x="55194" y="43815"/>
                    <a:pt x="49644" y="49657"/>
                  </a:cubicBezTo>
                  <a:cubicBezTo>
                    <a:pt x="44094" y="55499"/>
                    <a:pt x="37440" y="58420"/>
                    <a:pt x="29642" y="58420"/>
                  </a:cubicBezTo>
                  <a:cubicBezTo>
                    <a:pt x="20968" y="58128"/>
                    <a:pt x="13843" y="55359"/>
                    <a:pt x="8306" y="50114"/>
                  </a:cubicBezTo>
                  <a:cubicBezTo>
                    <a:pt x="2756" y="44869"/>
                    <a:pt x="0" y="37465"/>
                    <a:pt x="0" y="27864"/>
                  </a:cubicBezTo>
                  <a:cubicBezTo>
                    <a:pt x="279" y="20079"/>
                    <a:pt x="3366" y="13487"/>
                    <a:pt x="9195" y="8090"/>
                  </a:cubicBezTo>
                  <a:cubicBezTo>
                    <a:pt x="15036" y="2705"/>
                    <a:pt x="21857" y="0"/>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69" name="Shape 3460"/>
            <p:cNvSpPr/>
            <p:nvPr/>
          </p:nvSpPr>
          <p:spPr>
            <a:xfrm>
              <a:off x="3561591" y="620926"/>
              <a:ext cx="109651" cy="286271"/>
            </a:xfrm>
            <a:custGeom>
              <a:avLst/>
              <a:gdLst/>
              <a:ahLst/>
              <a:cxnLst/>
              <a:rect l="0" t="0" r="0" b="0"/>
              <a:pathLst>
                <a:path w="109651" h="286271">
                  <a:moveTo>
                    <a:pt x="29642" y="0"/>
                  </a:moveTo>
                  <a:cubicBezTo>
                    <a:pt x="37744" y="0"/>
                    <a:pt x="44564" y="2845"/>
                    <a:pt x="50102" y="8534"/>
                  </a:cubicBezTo>
                  <a:cubicBezTo>
                    <a:pt x="55638" y="14237"/>
                    <a:pt x="58712" y="21273"/>
                    <a:pt x="59321" y="29654"/>
                  </a:cubicBezTo>
                  <a:lnTo>
                    <a:pt x="59321" y="207175"/>
                  </a:lnTo>
                  <a:cubicBezTo>
                    <a:pt x="59321" y="213170"/>
                    <a:pt x="61252" y="218262"/>
                    <a:pt x="65163" y="222453"/>
                  </a:cubicBezTo>
                  <a:cubicBezTo>
                    <a:pt x="69050" y="226657"/>
                    <a:pt x="73990" y="228752"/>
                    <a:pt x="79984" y="228752"/>
                  </a:cubicBezTo>
                  <a:cubicBezTo>
                    <a:pt x="87782" y="228752"/>
                    <a:pt x="94590" y="231445"/>
                    <a:pt x="100431" y="236842"/>
                  </a:cubicBezTo>
                  <a:cubicBezTo>
                    <a:pt x="106273" y="242227"/>
                    <a:pt x="109359" y="248971"/>
                    <a:pt x="109651" y="257061"/>
                  </a:cubicBezTo>
                  <a:cubicBezTo>
                    <a:pt x="109651" y="264249"/>
                    <a:pt x="107188" y="270624"/>
                    <a:pt x="102235" y="276162"/>
                  </a:cubicBezTo>
                  <a:cubicBezTo>
                    <a:pt x="97282" y="281711"/>
                    <a:pt x="90919" y="285077"/>
                    <a:pt x="83134" y="286271"/>
                  </a:cubicBezTo>
                  <a:lnTo>
                    <a:pt x="76847" y="286271"/>
                  </a:lnTo>
                  <a:cubicBezTo>
                    <a:pt x="66357" y="286271"/>
                    <a:pt x="56464" y="284099"/>
                    <a:pt x="47180" y="279756"/>
                  </a:cubicBezTo>
                  <a:cubicBezTo>
                    <a:pt x="37884" y="275412"/>
                    <a:pt x="29718" y="269646"/>
                    <a:pt x="22682" y="262458"/>
                  </a:cubicBezTo>
                  <a:cubicBezTo>
                    <a:pt x="15646" y="255257"/>
                    <a:pt x="10096" y="246875"/>
                    <a:pt x="6070" y="237287"/>
                  </a:cubicBezTo>
                  <a:cubicBezTo>
                    <a:pt x="2006" y="227698"/>
                    <a:pt x="0" y="217665"/>
                    <a:pt x="0" y="207175"/>
                  </a:cubicBezTo>
                  <a:lnTo>
                    <a:pt x="0" y="27864"/>
                  </a:lnTo>
                  <a:cubicBezTo>
                    <a:pt x="889" y="20371"/>
                    <a:pt x="4039" y="13932"/>
                    <a:pt x="9436" y="8534"/>
                  </a:cubicBezTo>
                  <a:cubicBezTo>
                    <a:pt x="14821" y="3150"/>
                    <a:pt x="21565"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70" name="Shape 3461"/>
            <p:cNvSpPr/>
            <p:nvPr/>
          </p:nvSpPr>
          <p:spPr>
            <a:xfrm>
              <a:off x="3712142" y="620926"/>
              <a:ext cx="109651" cy="286271"/>
            </a:xfrm>
            <a:custGeom>
              <a:avLst/>
              <a:gdLst/>
              <a:ahLst/>
              <a:cxnLst/>
              <a:rect l="0" t="0" r="0" b="0"/>
              <a:pathLst>
                <a:path w="109651" h="286271">
                  <a:moveTo>
                    <a:pt x="29642" y="0"/>
                  </a:moveTo>
                  <a:cubicBezTo>
                    <a:pt x="37744" y="0"/>
                    <a:pt x="44552" y="2845"/>
                    <a:pt x="50102" y="8534"/>
                  </a:cubicBezTo>
                  <a:cubicBezTo>
                    <a:pt x="55638" y="14237"/>
                    <a:pt x="58712" y="21273"/>
                    <a:pt x="59309" y="29654"/>
                  </a:cubicBezTo>
                  <a:lnTo>
                    <a:pt x="59309" y="207175"/>
                  </a:lnTo>
                  <a:cubicBezTo>
                    <a:pt x="59309" y="213170"/>
                    <a:pt x="61252" y="218262"/>
                    <a:pt x="65163" y="222453"/>
                  </a:cubicBezTo>
                  <a:cubicBezTo>
                    <a:pt x="69037" y="226657"/>
                    <a:pt x="73978" y="228752"/>
                    <a:pt x="79984" y="228752"/>
                  </a:cubicBezTo>
                  <a:cubicBezTo>
                    <a:pt x="87770" y="228752"/>
                    <a:pt x="94590" y="231445"/>
                    <a:pt x="100431" y="236842"/>
                  </a:cubicBezTo>
                  <a:cubicBezTo>
                    <a:pt x="106273" y="242227"/>
                    <a:pt x="109347" y="248971"/>
                    <a:pt x="109651" y="257061"/>
                  </a:cubicBezTo>
                  <a:cubicBezTo>
                    <a:pt x="109651" y="264249"/>
                    <a:pt x="107175" y="270624"/>
                    <a:pt x="102222" y="276162"/>
                  </a:cubicBezTo>
                  <a:cubicBezTo>
                    <a:pt x="97282" y="281711"/>
                    <a:pt x="90919" y="285077"/>
                    <a:pt x="83121" y="286271"/>
                  </a:cubicBezTo>
                  <a:lnTo>
                    <a:pt x="76847" y="286271"/>
                  </a:lnTo>
                  <a:cubicBezTo>
                    <a:pt x="66357" y="286271"/>
                    <a:pt x="56464" y="284099"/>
                    <a:pt x="47168" y="279756"/>
                  </a:cubicBezTo>
                  <a:cubicBezTo>
                    <a:pt x="37884" y="275412"/>
                    <a:pt x="29718" y="269646"/>
                    <a:pt x="22682" y="262458"/>
                  </a:cubicBezTo>
                  <a:cubicBezTo>
                    <a:pt x="15633" y="255257"/>
                    <a:pt x="10096" y="246875"/>
                    <a:pt x="6058" y="237287"/>
                  </a:cubicBezTo>
                  <a:cubicBezTo>
                    <a:pt x="2006" y="227698"/>
                    <a:pt x="0" y="217665"/>
                    <a:pt x="0" y="207175"/>
                  </a:cubicBezTo>
                  <a:lnTo>
                    <a:pt x="0" y="27864"/>
                  </a:lnTo>
                  <a:cubicBezTo>
                    <a:pt x="889" y="20371"/>
                    <a:pt x="4039" y="13932"/>
                    <a:pt x="9436" y="8534"/>
                  </a:cubicBezTo>
                  <a:cubicBezTo>
                    <a:pt x="14821" y="3150"/>
                    <a:pt x="21551"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71" name="Shape 3462"/>
            <p:cNvSpPr/>
            <p:nvPr/>
          </p:nvSpPr>
          <p:spPr>
            <a:xfrm>
              <a:off x="3859524" y="689234"/>
              <a:ext cx="108763" cy="218110"/>
            </a:xfrm>
            <a:custGeom>
              <a:avLst/>
              <a:gdLst/>
              <a:ahLst/>
              <a:cxnLst/>
              <a:rect l="0" t="0" r="0" b="0"/>
              <a:pathLst>
                <a:path w="108763" h="218110">
                  <a:moveTo>
                    <a:pt x="108763" y="0"/>
                  </a:moveTo>
                  <a:lnTo>
                    <a:pt x="108763" y="58420"/>
                  </a:lnTo>
                  <a:cubicBezTo>
                    <a:pt x="100063" y="58420"/>
                    <a:pt x="92354" y="60287"/>
                    <a:pt x="85623" y="64046"/>
                  </a:cubicBezTo>
                  <a:cubicBezTo>
                    <a:pt x="78880" y="67793"/>
                    <a:pt x="72961" y="74308"/>
                    <a:pt x="67869" y="83591"/>
                  </a:cubicBezTo>
                  <a:lnTo>
                    <a:pt x="108763" y="83591"/>
                  </a:lnTo>
                  <a:lnTo>
                    <a:pt x="108763" y="133477"/>
                  </a:lnTo>
                  <a:lnTo>
                    <a:pt x="67869" y="133477"/>
                  </a:lnTo>
                  <a:cubicBezTo>
                    <a:pt x="77750" y="150546"/>
                    <a:pt x="91377" y="159093"/>
                    <a:pt x="108763" y="159093"/>
                  </a:cubicBezTo>
                  <a:lnTo>
                    <a:pt x="108763" y="217513"/>
                  </a:lnTo>
                  <a:cubicBezTo>
                    <a:pt x="94386" y="218110"/>
                    <a:pt x="80594" y="215494"/>
                    <a:pt x="67411" y="209652"/>
                  </a:cubicBezTo>
                  <a:cubicBezTo>
                    <a:pt x="54229" y="203810"/>
                    <a:pt x="42621" y="195872"/>
                    <a:pt x="32588" y="185839"/>
                  </a:cubicBezTo>
                  <a:cubicBezTo>
                    <a:pt x="22555" y="175793"/>
                    <a:pt x="14618" y="164033"/>
                    <a:pt x="8775" y="150546"/>
                  </a:cubicBezTo>
                  <a:cubicBezTo>
                    <a:pt x="2934" y="137071"/>
                    <a:pt x="0" y="123139"/>
                    <a:pt x="0" y="108763"/>
                  </a:cubicBezTo>
                  <a:cubicBezTo>
                    <a:pt x="0" y="94679"/>
                    <a:pt x="2934" y="81051"/>
                    <a:pt x="8775" y="67869"/>
                  </a:cubicBezTo>
                  <a:cubicBezTo>
                    <a:pt x="14618" y="54674"/>
                    <a:pt x="22479" y="43078"/>
                    <a:pt x="32372" y="33033"/>
                  </a:cubicBezTo>
                  <a:cubicBezTo>
                    <a:pt x="42253" y="23000"/>
                    <a:pt x="53797" y="14986"/>
                    <a:pt x="66967" y="8979"/>
                  </a:cubicBezTo>
                  <a:cubicBezTo>
                    <a:pt x="80137" y="2997"/>
                    <a:pt x="94069" y="0"/>
                    <a:pt x="108763"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72" name="Shape 3463"/>
            <p:cNvSpPr/>
            <p:nvPr/>
          </p:nvSpPr>
          <p:spPr>
            <a:xfrm>
              <a:off x="3968287" y="839336"/>
              <a:ext cx="67018" cy="67412"/>
            </a:xfrm>
            <a:custGeom>
              <a:avLst/>
              <a:gdLst/>
              <a:ahLst/>
              <a:cxnLst/>
              <a:rect l="0" t="0" r="0" b="0"/>
              <a:pathLst>
                <a:path w="67018" h="67412">
                  <a:moveTo>
                    <a:pt x="37299" y="0"/>
                  </a:moveTo>
                  <a:cubicBezTo>
                    <a:pt x="43586" y="305"/>
                    <a:pt x="49060" y="2108"/>
                    <a:pt x="53695" y="5385"/>
                  </a:cubicBezTo>
                  <a:cubicBezTo>
                    <a:pt x="58344" y="8699"/>
                    <a:pt x="61785" y="12814"/>
                    <a:pt x="64046" y="17755"/>
                  </a:cubicBezTo>
                  <a:cubicBezTo>
                    <a:pt x="66294" y="22695"/>
                    <a:pt x="67018" y="28029"/>
                    <a:pt x="66294" y="33706"/>
                  </a:cubicBezTo>
                  <a:cubicBezTo>
                    <a:pt x="65532" y="39395"/>
                    <a:pt x="62916" y="44653"/>
                    <a:pt x="58432" y="49441"/>
                  </a:cubicBezTo>
                  <a:cubicBezTo>
                    <a:pt x="50343" y="56020"/>
                    <a:pt x="41338" y="60604"/>
                    <a:pt x="31458" y="63144"/>
                  </a:cubicBezTo>
                  <a:cubicBezTo>
                    <a:pt x="21565" y="65697"/>
                    <a:pt x="11074" y="67120"/>
                    <a:pt x="0" y="67412"/>
                  </a:cubicBezTo>
                  <a:lnTo>
                    <a:pt x="0" y="8992"/>
                  </a:lnTo>
                  <a:cubicBezTo>
                    <a:pt x="4787" y="8992"/>
                    <a:pt x="8826" y="8534"/>
                    <a:pt x="12128" y="7645"/>
                  </a:cubicBezTo>
                  <a:cubicBezTo>
                    <a:pt x="15430" y="6744"/>
                    <a:pt x="18351" y="5690"/>
                    <a:pt x="20904" y="4496"/>
                  </a:cubicBezTo>
                  <a:cubicBezTo>
                    <a:pt x="23444" y="3289"/>
                    <a:pt x="25984" y="2248"/>
                    <a:pt x="28524" y="1359"/>
                  </a:cubicBezTo>
                  <a:cubicBezTo>
                    <a:pt x="31090" y="445"/>
                    <a:pt x="33997" y="0"/>
                    <a:pt x="37299"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73" name="Shape 3464"/>
            <p:cNvSpPr/>
            <p:nvPr/>
          </p:nvSpPr>
          <p:spPr>
            <a:xfrm>
              <a:off x="3968287" y="689234"/>
              <a:ext cx="109220" cy="133769"/>
            </a:xfrm>
            <a:custGeom>
              <a:avLst/>
              <a:gdLst/>
              <a:ahLst/>
              <a:cxnLst/>
              <a:rect l="0" t="0" r="0" b="0"/>
              <a:pathLst>
                <a:path w="109220" h="133769">
                  <a:moveTo>
                    <a:pt x="0" y="0"/>
                  </a:moveTo>
                  <a:cubicBezTo>
                    <a:pt x="14376" y="0"/>
                    <a:pt x="28156" y="2997"/>
                    <a:pt x="41338" y="8979"/>
                  </a:cubicBezTo>
                  <a:cubicBezTo>
                    <a:pt x="54533" y="14986"/>
                    <a:pt x="66141" y="23000"/>
                    <a:pt x="76161" y="33033"/>
                  </a:cubicBezTo>
                  <a:cubicBezTo>
                    <a:pt x="86220" y="43078"/>
                    <a:pt x="94234" y="54597"/>
                    <a:pt x="100216" y="67640"/>
                  </a:cubicBezTo>
                  <a:cubicBezTo>
                    <a:pt x="106197" y="80670"/>
                    <a:pt x="109220" y="94374"/>
                    <a:pt x="109220" y="108763"/>
                  </a:cubicBezTo>
                  <a:cubicBezTo>
                    <a:pt x="109220" y="116561"/>
                    <a:pt x="106286" y="122682"/>
                    <a:pt x="100444" y="127178"/>
                  </a:cubicBezTo>
                  <a:cubicBezTo>
                    <a:pt x="94602" y="131674"/>
                    <a:pt x="87337" y="133769"/>
                    <a:pt x="78638" y="133477"/>
                  </a:cubicBezTo>
                  <a:lnTo>
                    <a:pt x="0" y="133477"/>
                  </a:lnTo>
                  <a:lnTo>
                    <a:pt x="0" y="83591"/>
                  </a:lnTo>
                  <a:lnTo>
                    <a:pt x="40894" y="83591"/>
                  </a:lnTo>
                  <a:cubicBezTo>
                    <a:pt x="35801" y="74308"/>
                    <a:pt x="29807" y="67793"/>
                    <a:pt x="22923" y="64046"/>
                  </a:cubicBezTo>
                  <a:cubicBezTo>
                    <a:pt x="16027" y="60287"/>
                    <a:pt x="8382" y="58420"/>
                    <a:pt x="0" y="58420"/>
                  </a:cubicBez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74" name="Shape 3465"/>
            <p:cNvSpPr/>
            <p:nvPr/>
          </p:nvSpPr>
          <p:spPr>
            <a:xfrm>
              <a:off x="3246530" y="973072"/>
              <a:ext cx="125222" cy="174638"/>
            </a:xfrm>
            <a:custGeom>
              <a:avLst/>
              <a:gdLst/>
              <a:ahLst/>
              <a:cxnLst/>
              <a:rect l="0" t="0" r="0" b="0"/>
              <a:pathLst>
                <a:path w="125222" h="174638">
                  <a:moveTo>
                    <a:pt x="66942" y="0"/>
                  </a:moveTo>
                  <a:cubicBezTo>
                    <a:pt x="75806" y="0"/>
                    <a:pt x="83553" y="1245"/>
                    <a:pt x="90183" y="3721"/>
                  </a:cubicBezTo>
                  <a:cubicBezTo>
                    <a:pt x="96812" y="6198"/>
                    <a:pt x="102591" y="9614"/>
                    <a:pt x="107544" y="13983"/>
                  </a:cubicBezTo>
                  <a:cubicBezTo>
                    <a:pt x="112484" y="18351"/>
                    <a:pt x="116777" y="23520"/>
                    <a:pt x="120421" y="29489"/>
                  </a:cubicBezTo>
                  <a:cubicBezTo>
                    <a:pt x="122453" y="32677"/>
                    <a:pt x="123292" y="35700"/>
                    <a:pt x="122924" y="38544"/>
                  </a:cubicBezTo>
                  <a:cubicBezTo>
                    <a:pt x="122568" y="41377"/>
                    <a:pt x="121145" y="43586"/>
                    <a:pt x="118669" y="45199"/>
                  </a:cubicBezTo>
                  <a:cubicBezTo>
                    <a:pt x="115900" y="46939"/>
                    <a:pt x="112928" y="47307"/>
                    <a:pt x="109728" y="46291"/>
                  </a:cubicBezTo>
                  <a:cubicBezTo>
                    <a:pt x="106514" y="45275"/>
                    <a:pt x="104115" y="43383"/>
                    <a:pt x="102515" y="40602"/>
                  </a:cubicBezTo>
                  <a:cubicBezTo>
                    <a:pt x="100190" y="36398"/>
                    <a:pt x="97345" y="32829"/>
                    <a:pt x="93993" y="29908"/>
                  </a:cubicBezTo>
                  <a:cubicBezTo>
                    <a:pt x="90653" y="27000"/>
                    <a:pt x="86728" y="24714"/>
                    <a:pt x="82207" y="23038"/>
                  </a:cubicBezTo>
                  <a:cubicBezTo>
                    <a:pt x="77698" y="21374"/>
                    <a:pt x="72390" y="20536"/>
                    <a:pt x="66281" y="20536"/>
                  </a:cubicBezTo>
                  <a:cubicBezTo>
                    <a:pt x="55525" y="20383"/>
                    <a:pt x="46495" y="22390"/>
                    <a:pt x="39218" y="26543"/>
                  </a:cubicBezTo>
                  <a:cubicBezTo>
                    <a:pt x="31941" y="30671"/>
                    <a:pt x="28308" y="37046"/>
                    <a:pt x="28308" y="45631"/>
                  </a:cubicBezTo>
                  <a:cubicBezTo>
                    <a:pt x="28308" y="50000"/>
                    <a:pt x="29426" y="54191"/>
                    <a:pt x="31699" y="58191"/>
                  </a:cubicBezTo>
                  <a:cubicBezTo>
                    <a:pt x="33947" y="62192"/>
                    <a:pt x="38087" y="65646"/>
                    <a:pt x="44132" y="68555"/>
                  </a:cubicBezTo>
                  <a:cubicBezTo>
                    <a:pt x="50178" y="71463"/>
                    <a:pt x="58851" y="73495"/>
                    <a:pt x="70218" y="74663"/>
                  </a:cubicBezTo>
                  <a:cubicBezTo>
                    <a:pt x="87528" y="76403"/>
                    <a:pt x="101016" y="81686"/>
                    <a:pt x="110706" y="90488"/>
                  </a:cubicBezTo>
                  <a:cubicBezTo>
                    <a:pt x="120383" y="99289"/>
                    <a:pt x="125222" y="110896"/>
                    <a:pt x="125222" y="125311"/>
                  </a:cubicBezTo>
                  <a:cubicBezTo>
                    <a:pt x="125222" y="133604"/>
                    <a:pt x="123507" y="140805"/>
                    <a:pt x="120091" y="146914"/>
                  </a:cubicBezTo>
                  <a:cubicBezTo>
                    <a:pt x="116675" y="153035"/>
                    <a:pt x="112078" y="158166"/>
                    <a:pt x="106337" y="162319"/>
                  </a:cubicBezTo>
                  <a:cubicBezTo>
                    <a:pt x="100584" y="166446"/>
                    <a:pt x="94031" y="169545"/>
                    <a:pt x="86690" y="171577"/>
                  </a:cubicBezTo>
                  <a:cubicBezTo>
                    <a:pt x="79337" y="173622"/>
                    <a:pt x="71742" y="174638"/>
                    <a:pt x="63894" y="174638"/>
                  </a:cubicBezTo>
                  <a:cubicBezTo>
                    <a:pt x="54572" y="174638"/>
                    <a:pt x="45694" y="173190"/>
                    <a:pt x="37262" y="170269"/>
                  </a:cubicBezTo>
                  <a:cubicBezTo>
                    <a:pt x="28804" y="167361"/>
                    <a:pt x="21463" y="163297"/>
                    <a:pt x="15215" y="158051"/>
                  </a:cubicBezTo>
                  <a:cubicBezTo>
                    <a:pt x="8954" y="152806"/>
                    <a:pt x="4369" y="146774"/>
                    <a:pt x="1460" y="139929"/>
                  </a:cubicBezTo>
                  <a:cubicBezTo>
                    <a:pt x="0" y="136868"/>
                    <a:pt x="38" y="134036"/>
                    <a:pt x="1562" y="131420"/>
                  </a:cubicBezTo>
                  <a:cubicBezTo>
                    <a:pt x="3099" y="128791"/>
                    <a:pt x="5677" y="127127"/>
                    <a:pt x="9322" y="126403"/>
                  </a:cubicBezTo>
                  <a:cubicBezTo>
                    <a:pt x="11938" y="125806"/>
                    <a:pt x="14516" y="126213"/>
                    <a:pt x="17056" y="127597"/>
                  </a:cubicBezTo>
                  <a:cubicBezTo>
                    <a:pt x="19621" y="128981"/>
                    <a:pt x="21539" y="131051"/>
                    <a:pt x="22847" y="133820"/>
                  </a:cubicBezTo>
                  <a:cubicBezTo>
                    <a:pt x="24600" y="137465"/>
                    <a:pt x="27457" y="140805"/>
                    <a:pt x="31470" y="143853"/>
                  </a:cubicBezTo>
                  <a:cubicBezTo>
                    <a:pt x="35471" y="146914"/>
                    <a:pt x="40310" y="149403"/>
                    <a:pt x="45986" y="151282"/>
                  </a:cubicBezTo>
                  <a:cubicBezTo>
                    <a:pt x="51664" y="153175"/>
                    <a:pt x="57632" y="154127"/>
                    <a:pt x="63894" y="154127"/>
                  </a:cubicBezTo>
                  <a:cubicBezTo>
                    <a:pt x="70866" y="154127"/>
                    <a:pt x="77305" y="153035"/>
                    <a:pt x="83197" y="150850"/>
                  </a:cubicBezTo>
                  <a:cubicBezTo>
                    <a:pt x="89091" y="148666"/>
                    <a:pt x="93853" y="145491"/>
                    <a:pt x="97498" y="141351"/>
                  </a:cubicBezTo>
                  <a:cubicBezTo>
                    <a:pt x="101143" y="137198"/>
                    <a:pt x="102946" y="132067"/>
                    <a:pt x="102946" y="125959"/>
                  </a:cubicBezTo>
                  <a:cubicBezTo>
                    <a:pt x="102946" y="118250"/>
                    <a:pt x="99923" y="111341"/>
                    <a:pt x="93891" y="105219"/>
                  </a:cubicBezTo>
                  <a:cubicBezTo>
                    <a:pt x="87858" y="99111"/>
                    <a:pt x="77927" y="95326"/>
                    <a:pt x="64097" y="93878"/>
                  </a:cubicBezTo>
                  <a:cubicBezTo>
                    <a:pt x="46050" y="92126"/>
                    <a:pt x="31864" y="86817"/>
                    <a:pt x="21539" y="77940"/>
                  </a:cubicBezTo>
                  <a:cubicBezTo>
                    <a:pt x="11202" y="69063"/>
                    <a:pt x="6045" y="58077"/>
                    <a:pt x="6045" y="44971"/>
                  </a:cubicBezTo>
                  <a:cubicBezTo>
                    <a:pt x="6045" y="35382"/>
                    <a:pt x="8725" y="27229"/>
                    <a:pt x="14122" y="20536"/>
                  </a:cubicBezTo>
                  <a:cubicBezTo>
                    <a:pt x="19494" y="13830"/>
                    <a:pt x="26822" y="8750"/>
                    <a:pt x="36055" y="5245"/>
                  </a:cubicBezTo>
                  <a:cubicBezTo>
                    <a:pt x="45301" y="1765"/>
                    <a:pt x="55588" y="0"/>
                    <a:pt x="66942"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75" name="Shape 3466"/>
            <p:cNvSpPr/>
            <p:nvPr/>
          </p:nvSpPr>
          <p:spPr>
            <a:xfrm>
              <a:off x="3411035" y="1025254"/>
              <a:ext cx="104711" cy="121158"/>
            </a:xfrm>
            <a:custGeom>
              <a:avLst/>
              <a:gdLst/>
              <a:ahLst/>
              <a:cxnLst/>
              <a:rect l="0" t="0" r="0" b="0"/>
              <a:pathLst>
                <a:path w="104711" h="121158">
                  <a:moveTo>
                    <a:pt x="59169" y="0"/>
                  </a:moveTo>
                  <a:cubicBezTo>
                    <a:pt x="67742" y="0"/>
                    <a:pt x="75603" y="1638"/>
                    <a:pt x="82741" y="4915"/>
                  </a:cubicBezTo>
                  <a:cubicBezTo>
                    <a:pt x="89853" y="8192"/>
                    <a:pt x="96266" y="13094"/>
                    <a:pt x="101956" y="19647"/>
                  </a:cubicBezTo>
                  <a:cubicBezTo>
                    <a:pt x="103975" y="21971"/>
                    <a:pt x="104711" y="24371"/>
                    <a:pt x="104128" y="26848"/>
                  </a:cubicBezTo>
                  <a:cubicBezTo>
                    <a:pt x="103543" y="29324"/>
                    <a:pt x="101956" y="31509"/>
                    <a:pt x="99327" y="33388"/>
                  </a:cubicBezTo>
                  <a:cubicBezTo>
                    <a:pt x="97269" y="34862"/>
                    <a:pt x="95035" y="35319"/>
                    <a:pt x="92545" y="34823"/>
                  </a:cubicBezTo>
                  <a:cubicBezTo>
                    <a:pt x="90081" y="34303"/>
                    <a:pt x="87821" y="33045"/>
                    <a:pt x="85802" y="31001"/>
                  </a:cubicBezTo>
                  <a:cubicBezTo>
                    <a:pt x="78651" y="23432"/>
                    <a:pt x="69786" y="19647"/>
                    <a:pt x="59169" y="19647"/>
                  </a:cubicBezTo>
                  <a:cubicBezTo>
                    <a:pt x="51740" y="19647"/>
                    <a:pt x="45200" y="21349"/>
                    <a:pt x="39510" y="24778"/>
                  </a:cubicBezTo>
                  <a:cubicBezTo>
                    <a:pt x="33846" y="28207"/>
                    <a:pt x="29388" y="32969"/>
                    <a:pt x="26188" y="39065"/>
                  </a:cubicBezTo>
                  <a:cubicBezTo>
                    <a:pt x="23000" y="45174"/>
                    <a:pt x="21387" y="52388"/>
                    <a:pt x="21387" y="60681"/>
                  </a:cubicBezTo>
                  <a:cubicBezTo>
                    <a:pt x="21387" y="68542"/>
                    <a:pt x="23038" y="75527"/>
                    <a:pt x="26302" y="81648"/>
                  </a:cubicBezTo>
                  <a:cubicBezTo>
                    <a:pt x="29579" y="87744"/>
                    <a:pt x="34137" y="92583"/>
                    <a:pt x="39954" y="96152"/>
                  </a:cubicBezTo>
                  <a:cubicBezTo>
                    <a:pt x="45771" y="99720"/>
                    <a:pt x="52540" y="101498"/>
                    <a:pt x="60261" y="101498"/>
                  </a:cubicBezTo>
                  <a:cubicBezTo>
                    <a:pt x="65342" y="101498"/>
                    <a:pt x="69824" y="100889"/>
                    <a:pt x="73673" y="99644"/>
                  </a:cubicBezTo>
                  <a:cubicBezTo>
                    <a:pt x="77534" y="98412"/>
                    <a:pt x="81064" y="96495"/>
                    <a:pt x="84265" y="93853"/>
                  </a:cubicBezTo>
                  <a:cubicBezTo>
                    <a:pt x="86576" y="91973"/>
                    <a:pt x="88989" y="90919"/>
                    <a:pt x="91453" y="90691"/>
                  </a:cubicBezTo>
                  <a:cubicBezTo>
                    <a:pt x="93942" y="90488"/>
                    <a:pt x="96139" y="91173"/>
                    <a:pt x="98006" y="92774"/>
                  </a:cubicBezTo>
                  <a:cubicBezTo>
                    <a:pt x="100482" y="94806"/>
                    <a:pt x="101867" y="97104"/>
                    <a:pt x="102159" y="99644"/>
                  </a:cubicBezTo>
                  <a:cubicBezTo>
                    <a:pt x="102451" y="102197"/>
                    <a:pt x="101574" y="104496"/>
                    <a:pt x="99530" y="106515"/>
                  </a:cubicBezTo>
                  <a:cubicBezTo>
                    <a:pt x="89065" y="116281"/>
                    <a:pt x="75959" y="121158"/>
                    <a:pt x="60261" y="121158"/>
                  </a:cubicBezTo>
                  <a:cubicBezTo>
                    <a:pt x="48603" y="121158"/>
                    <a:pt x="38240" y="118491"/>
                    <a:pt x="29147" y="113182"/>
                  </a:cubicBezTo>
                  <a:cubicBezTo>
                    <a:pt x="20054" y="107874"/>
                    <a:pt x="12916" y="100660"/>
                    <a:pt x="7760" y="91567"/>
                  </a:cubicBezTo>
                  <a:cubicBezTo>
                    <a:pt x="2578" y="82474"/>
                    <a:pt x="0" y="72174"/>
                    <a:pt x="0" y="60681"/>
                  </a:cubicBezTo>
                  <a:cubicBezTo>
                    <a:pt x="0" y="48895"/>
                    <a:pt x="2553" y="38418"/>
                    <a:pt x="7645" y="29248"/>
                  </a:cubicBezTo>
                  <a:cubicBezTo>
                    <a:pt x="12738" y="20079"/>
                    <a:pt x="19724" y="12916"/>
                    <a:pt x="28601" y="7747"/>
                  </a:cubicBezTo>
                  <a:cubicBezTo>
                    <a:pt x="37465" y="2578"/>
                    <a:pt x="47663" y="0"/>
                    <a:pt x="5916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76" name="Shape 3467"/>
            <p:cNvSpPr/>
            <p:nvPr/>
          </p:nvSpPr>
          <p:spPr>
            <a:xfrm>
              <a:off x="3561227" y="975045"/>
              <a:ext cx="111963" cy="170701"/>
            </a:xfrm>
            <a:custGeom>
              <a:avLst/>
              <a:gdLst/>
              <a:ahLst/>
              <a:cxnLst/>
              <a:rect l="0" t="0" r="0" b="0"/>
              <a:pathLst>
                <a:path w="111963" h="170701">
                  <a:moveTo>
                    <a:pt x="11125" y="0"/>
                  </a:moveTo>
                  <a:cubicBezTo>
                    <a:pt x="14465" y="0"/>
                    <a:pt x="17170" y="1016"/>
                    <a:pt x="19203" y="3061"/>
                  </a:cubicBezTo>
                  <a:cubicBezTo>
                    <a:pt x="21234" y="5093"/>
                    <a:pt x="22251" y="7785"/>
                    <a:pt x="22251" y="11138"/>
                  </a:cubicBezTo>
                  <a:lnTo>
                    <a:pt x="22251" y="64745"/>
                  </a:lnTo>
                  <a:cubicBezTo>
                    <a:pt x="25502" y="61519"/>
                    <a:pt x="29146" y="58636"/>
                    <a:pt x="33375" y="56312"/>
                  </a:cubicBezTo>
                  <a:cubicBezTo>
                    <a:pt x="41097" y="52095"/>
                    <a:pt x="49771" y="50000"/>
                    <a:pt x="59372" y="50000"/>
                  </a:cubicBezTo>
                  <a:cubicBezTo>
                    <a:pt x="69393" y="50000"/>
                    <a:pt x="78384" y="52134"/>
                    <a:pt x="86322" y="56426"/>
                  </a:cubicBezTo>
                  <a:cubicBezTo>
                    <a:pt x="94247" y="60731"/>
                    <a:pt x="100508" y="67005"/>
                    <a:pt x="105093" y="75311"/>
                  </a:cubicBezTo>
                  <a:cubicBezTo>
                    <a:pt x="109677" y="83604"/>
                    <a:pt x="111963" y="93790"/>
                    <a:pt x="111963" y="105867"/>
                  </a:cubicBezTo>
                  <a:lnTo>
                    <a:pt x="111963" y="159575"/>
                  </a:lnTo>
                  <a:cubicBezTo>
                    <a:pt x="111963" y="162776"/>
                    <a:pt x="110909" y="165430"/>
                    <a:pt x="108801" y="167538"/>
                  </a:cubicBezTo>
                  <a:cubicBezTo>
                    <a:pt x="106680" y="169647"/>
                    <a:pt x="104025" y="170701"/>
                    <a:pt x="100826" y="170701"/>
                  </a:cubicBezTo>
                  <a:cubicBezTo>
                    <a:pt x="97637" y="170701"/>
                    <a:pt x="94971" y="169647"/>
                    <a:pt x="92875" y="167538"/>
                  </a:cubicBezTo>
                  <a:cubicBezTo>
                    <a:pt x="90754" y="165430"/>
                    <a:pt x="89700" y="162776"/>
                    <a:pt x="89700" y="159575"/>
                  </a:cubicBezTo>
                  <a:lnTo>
                    <a:pt x="89700" y="105867"/>
                  </a:lnTo>
                  <a:cubicBezTo>
                    <a:pt x="89700" y="97574"/>
                    <a:pt x="88188" y="90805"/>
                    <a:pt x="85116" y="85573"/>
                  </a:cubicBezTo>
                  <a:cubicBezTo>
                    <a:pt x="82055" y="80328"/>
                    <a:pt x="77953" y="76441"/>
                    <a:pt x="72784" y="73889"/>
                  </a:cubicBezTo>
                  <a:cubicBezTo>
                    <a:pt x="67614" y="71349"/>
                    <a:pt x="61684" y="70066"/>
                    <a:pt x="55004" y="70066"/>
                  </a:cubicBezTo>
                  <a:cubicBezTo>
                    <a:pt x="48882" y="70066"/>
                    <a:pt x="43358" y="71310"/>
                    <a:pt x="38418" y="73787"/>
                  </a:cubicBezTo>
                  <a:cubicBezTo>
                    <a:pt x="33465" y="76251"/>
                    <a:pt x="29528" y="79565"/>
                    <a:pt x="26619" y="83706"/>
                  </a:cubicBezTo>
                  <a:cubicBezTo>
                    <a:pt x="23698" y="87859"/>
                    <a:pt x="22251" y="92634"/>
                    <a:pt x="22251" y="98006"/>
                  </a:cubicBezTo>
                  <a:lnTo>
                    <a:pt x="22251" y="159575"/>
                  </a:lnTo>
                  <a:cubicBezTo>
                    <a:pt x="22251" y="162776"/>
                    <a:pt x="21234" y="165430"/>
                    <a:pt x="19203" y="167538"/>
                  </a:cubicBezTo>
                  <a:cubicBezTo>
                    <a:pt x="17170" y="169647"/>
                    <a:pt x="14465" y="170701"/>
                    <a:pt x="11125" y="170701"/>
                  </a:cubicBezTo>
                  <a:cubicBezTo>
                    <a:pt x="7925" y="170701"/>
                    <a:pt x="5258" y="169647"/>
                    <a:pt x="3149" y="167538"/>
                  </a:cubicBezTo>
                  <a:cubicBezTo>
                    <a:pt x="1054" y="165430"/>
                    <a:pt x="0" y="162776"/>
                    <a:pt x="0" y="159575"/>
                  </a:cubicBezTo>
                  <a:lnTo>
                    <a:pt x="0" y="11138"/>
                  </a:lnTo>
                  <a:cubicBezTo>
                    <a:pt x="0" y="7785"/>
                    <a:pt x="1054" y="5093"/>
                    <a:pt x="3149" y="3061"/>
                  </a:cubicBezTo>
                  <a:cubicBezTo>
                    <a:pt x="5258" y="1016"/>
                    <a:pt x="7925" y="0"/>
                    <a:pt x="11125"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77" name="Shape 3468"/>
            <p:cNvSpPr/>
            <p:nvPr/>
          </p:nvSpPr>
          <p:spPr>
            <a:xfrm>
              <a:off x="3717064" y="1025289"/>
              <a:ext cx="60141" cy="121085"/>
            </a:xfrm>
            <a:custGeom>
              <a:avLst/>
              <a:gdLst/>
              <a:ahLst/>
              <a:cxnLst/>
              <a:rect l="0" t="0" r="0" b="0"/>
              <a:pathLst>
                <a:path w="60141" h="121085">
                  <a:moveTo>
                    <a:pt x="60141" y="0"/>
                  </a:moveTo>
                  <a:lnTo>
                    <a:pt x="60141" y="19648"/>
                  </a:lnTo>
                  <a:lnTo>
                    <a:pt x="40170" y="24849"/>
                  </a:lnTo>
                  <a:cubicBezTo>
                    <a:pt x="34354" y="28342"/>
                    <a:pt x="29769" y="33180"/>
                    <a:pt x="26429" y="39365"/>
                  </a:cubicBezTo>
                  <a:cubicBezTo>
                    <a:pt x="23076" y="45550"/>
                    <a:pt x="21399" y="52637"/>
                    <a:pt x="21399" y="60638"/>
                  </a:cubicBezTo>
                  <a:cubicBezTo>
                    <a:pt x="21399" y="68652"/>
                    <a:pt x="23076" y="75713"/>
                    <a:pt x="26429" y="81821"/>
                  </a:cubicBezTo>
                  <a:cubicBezTo>
                    <a:pt x="29769" y="87930"/>
                    <a:pt x="34354" y="92743"/>
                    <a:pt x="40170" y="96223"/>
                  </a:cubicBezTo>
                  <a:lnTo>
                    <a:pt x="60141" y="101437"/>
                  </a:lnTo>
                  <a:lnTo>
                    <a:pt x="60141" y="121085"/>
                  </a:lnTo>
                  <a:lnTo>
                    <a:pt x="29046" y="113368"/>
                  </a:lnTo>
                  <a:cubicBezTo>
                    <a:pt x="20016" y="108199"/>
                    <a:pt x="12916" y="101075"/>
                    <a:pt x="7760" y="91969"/>
                  </a:cubicBezTo>
                  <a:cubicBezTo>
                    <a:pt x="2578" y="82876"/>
                    <a:pt x="0" y="72423"/>
                    <a:pt x="0" y="60638"/>
                  </a:cubicBezTo>
                  <a:cubicBezTo>
                    <a:pt x="0" y="48713"/>
                    <a:pt x="2578" y="38197"/>
                    <a:pt x="7760" y="29104"/>
                  </a:cubicBezTo>
                  <a:cubicBezTo>
                    <a:pt x="12916" y="20011"/>
                    <a:pt x="20016" y="12886"/>
                    <a:pt x="29046" y="7717"/>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78" name="Shape 3469"/>
            <p:cNvSpPr/>
            <p:nvPr/>
          </p:nvSpPr>
          <p:spPr>
            <a:xfrm>
              <a:off x="3777204" y="1025258"/>
              <a:ext cx="60154" cy="121145"/>
            </a:xfrm>
            <a:custGeom>
              <a:avLst/>
              <a:gdLst/>
              <a:ahLst/>
              <a:cxnLst/>
              <a:rect l="0" t="0" r="0" b="0"/>
              <a:pathLst>
                <a:path w="60154" h="121145">
                  <a:moveTo>
                    <a:pt x="121" y="0"/>
                  </a:moveTo>
                  <a:cubicBezTo>
                    <a:pt x="11754" y="0"/>
                    <a:pt x="22092" y="2578"/>
                    <a:pt x="31122" y="7747"/>
                  </a:cubicBezTo>
                  <a:cubicBezTo>
                    <a:pt x="40126" y="12916"/>
                    <a:pt x="47238" y="20041"/>
                    <a:pt x="52394" y="29134"/>
                  </a:cubicBezTo>
                  <a:cubicBezTo>
                    <a:pt x="57551" y="38227"/>
                    <a:pt x="60154" y="48743"/>
                    <a:pt x="60154" y="60668"/>
                  </a:cubicBezTo>
                  <a:cubicBezTo>
                    <a:pt x="60154" y="72454"/>
                    <a:pt x="57589" y="82906"/>
                    <a:pt x="52508" y="91999"/>
                  </a:cubicBezTo>
                  <a:cubicBezTo>
                    <a:pt x="47403" y="101105"/>
                    <a:pt x="40355" y="108229"/>
                    <a:pt x="31325" y="113398"/>
                  </a:cubicBezTo>
                  <a:cubicBezTo>
                    <a:pt x="22308" y="118567"/>
                    <a:pt x="11907" y="121145"/>
                    <a:pt x="121" y="121145"/>
                  </a:cubicBezTo>
                  <a:lnTo>
                    <a:pt x="0" y="121115"/>
                  </a:lnTo>
                  <a:lnTo>
                    <a:pt x="0" y="101467"/>
                  </a:lnTo>
                  <a:lnTo>
                    <a:pt x="121" y="101498"/>
                  </a:lnTo>
                  <a:cubicBezTo>
                    <a:pt x="7678" y="101498"/>
                    <a:pt x="14370" y="99759"/>
                    <a:pt x="20187" y="96253"/>
                  </a:cubicBezTo>
                  <a:cubicBezTo>
                    <a:pt x="26004" y="92774"/>
                    <a:pt x="30563" y="87960"/>
                    <a:pt x="33840" y="81852"/>
                  </a:cubicBezTo>
                  <a:cubicBezTo>
                    <a:pt x="37129" y="75743"/>
                    <a:pt x="38742" y="68682"/>
                    <a:pt x="38742" y="60668"/>
                  </a:cubicBezTo>
                  <a:cubicBezTo>
                    <a:pt x="38742" y="52667"/>
                    <a:pt x="37129" y="45580"/>
                    <a:pt x="33840" y="39395"/>
                  </a:cubicBezTo>
                  <a:cubicBezTo>
                    <a:pt x="30563" y="33210"/>
                    <a:pt x="26004" y="28372"/>
                    <a:pt x="20187" y="24879"/>
                  </a:cubicBezTo>
                  <a:cubicBezTo>
                    <a:pt x="14370" y="21387"/>
                    <a:pt x="7678" y="19647"/>
                    <a:pt x="121" y="19647"/>
                  </a:cubicBezTo>
                  <a:lnTo>
                    <a:pt x="0" y="19678"/>
                  </a:lnTo>
                  <a:lnTo>
                    <a:pt x="0" y="30"/>
                  </a:lnTo>
                  <a:lnTo>
                    <a:pt x="12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79" name="Shape 3470"/>
            <p:cNvSpPr/>
            <p:nvPr/>
          </p:nvSpPr>
          <p:spPr>
            <a:xfrm>
              <a:off x="3877284" y="1025285"/>
              <a:ext cx="60141" cy="121092"/>
            </a:xfrm>
            <a:custGeom>
              <a:avLst/>
              <a:gdLst/>
              <a:ahLst/>
              <a:cxnLst/>
              <a:rect l="0" t="0" r="0" b="0"/>
              <a:pathLst>
                <a:path w="60141" h="121092">
                  <a:moveTo>
                    <a:pt x="60141" y="0"/>
                  </a:moveTo>
                  <a:lnTo>
                    <a:pt x="60141" y="19648"/>
                  </a:lnTo>
                  <a:lnTo>
                    <a:pt x="40170" y="24853"/>
                  </a:lnTo>
                  <a:cubicBezTo>
                    <a:pt x="34354" y="28345"/>
                    <a:pt x="29756" y="33184"/>
                    <a:pt x="26416" y="39369"/>
                  </a:cubicBezTo>
                  <a:cubicBezTo>
                    <a:pt x="23076" y="45554"/>
                    <a:pt x="21399" y="52640"/>
                    <a:pt x="21399" y="60641"/>
                  </a:cubicBezTo>
                  <a:cubicBezTo>
                    <a:pt x="21399" y="68655"/>
                    <a:pt x="23076" y="75716"/>
                    <a:pt x="26416" y="81825"/>
                  </a:cubicBezTo>
                  <a:cubicBezTo>
                    <a:pt x="29756" y="87934"/>
                    <a:pt x="34354" y="92747"/>
                    <a:pt x="40170" y="96227"/>
                  </a:cubicBezTo>
                  <a:lnTo>
                    <a:pt x="60141" y="101444"/>
                  </a:lnTo>
                  <a:lnTo>
                    <a:pt x="60141" y="121092"/>
                  </a:lnTo>
                  <a:lnTo>
                    <a:pt x="29045" y="113372"/>
                  </a:lnTo>
                  <a:cubicBezTo>
                    <a:pt x="20003" y="108203"/>
                    <a:pt x="12915" y="101078"/>
                    <a:pt x="7747" y="91972"/>
                  </a:cubicBezTo>
                  <a:cubicBezTo>
                    <a:pt x="2578" y="82879"/>
                    <a:pt x="0" y="72427"/>
                    <a:pt x="0" y="60641"/>
                  </a:cubicBezTo>
                  <a:cubicBezTo>
                    <a:pt x="0" y="48716"/>
                    <a:pt x="2578" y="38200"/>
                    <a:pt x="7747" y="29107"/>
                  </a:cubicBezTo>
                  <a:cubicBezTo>
                    <a:pt x="12915" y="20014"/>
                    <a:pt x="20003" y="12889"/>
                    <a:pt x="29045" y="7720"/>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80" name="Shape 3471"/>
            <p:cNvSpPr/>
            <p:nvPr/>
          </p:nvSpPr>
          <p:spPr>
            <a:xfrm>
              <a:off x="3937425" y="1025258"/>
              <a:ext cx="60141" cy="121145"/>
            </a:xfrm>
            <a:custGeom>
              <a:avLst/>
              <a:gdLst/>
              <a:ahLst/>
              <a:cxnLst/>
              <a:rect l="0" t="0" r="0" b="0"/>
              <a:pathLst>
                <a:path w="60141" h="121145">
                  <a:moveTo>
                    <a:pt x="107" y="0"/>
                  </a:moveTo>
                  <a:cubicBezTo>
                    <a:pt x="11740" y="0"/>
                    <a:pt x="22078" y="2578"/>
                    <a:pt x="31108" y="7747"/>
                  </a:cubicBezTo>
                  <a:cubicBezTo>
                    <a:pt x="40112" y="12916"/>
                    <a:pt x="47224" y="20041"/>
                    <a:pt x="52393" y="29134"/>
                  </a:cubicBezTo>
                  <a:cubicBezTo>
                    <a:pt x="57549" y="38227"/>
                    <a:pt x="60141" y="48743"/>
                    <a:pt x="60141" y="60668"/>
                  </a:cubicBezTo>
                  <a:cubicBezTo>
                    <a:pt x="60141" y="72454"/>
                    <a:pt x="57587" y="82906"/>
                    <a:pt x="52494" y="91999"/>
                  </a:cubicBezTo>
                  <a:cubicBezTo>
                    <a:pt x="47402" y="101105"/>
                    <a:pt x="40353" y="108229"/>
                    <a:pt x="31324" y="113398"/>
                  </a:cubicBezTo>
                  <a:cubicBezTo>
                    <a:pt x="22307" y="118567"/>
                    <a:pt x="11893" y="121145"/>
                    <a:pt x="107" y="121145"/>
                  </a:cubicBezTo>
                  <a:lnTo>
                    <a:pt x="0" y="121119"/>
                  </a:lnTo>
                  <a:lnTo>
                    <a:pt x="0" y="101470"/>
                  </a:lnTo>
                  <a:lnTo>
                    <a:pt x="107" y="101498"/>
                  </a:lnTo>
                  <a:cubicBezTo>
                    <a:pt x="7676" y="101498"/>
                    <a:pt x="14370" y="99759"/>
                    <a:pt x="20186" y="96253"/>
                  </a:cubicBezTo>
                  <a:cubicBezTo>
                    <a:pt x="26002" y="92774"/>
                    <a:pt x="30549" y="87960"/>
                    <a:pt x="33826" y="81852"/>
                  </a:cubicBezTo>
                  <a:cubicBezTo>
                    <a:pt x="37115" y="75743"/>
                    <a:pt x="38741" y="68682"/>
                    <a:pt x="38741" y="60668"/>
                  </a:cubicBezTo>
                  <a:cubicBezTo>
                    <a:pt x="38741" y="52667"/>
                    <a:pt x="37115" y="45580"/>
                    <a:pt x="33826" y="39395"/>
                  </a:cubicBezTo>
                  <a:cubicBezTo>
                    <a:pt x="30549" y="33210"/>
                    <a:pt x="26002" y="28372"/>
                    <a:pt x="20186" y="24879"/>
                  </a:cubicBezTo>
                  <a:cubicBezTo>
                    <a:pt x="14370" y="21387"/>
                    <a:pt x="7676" y="19647"/>
                    <a:pt x="107" y="19647"/>
                  </a:cubicBezTo>
                  <a:lnTo>
                    <a:pt x="0" y="19675"/>
                  </a:lnTo>
                  <a:lnTo>
                    <a:pt x="0" y="27"/>
                  </a:lnTo>
                  <a:lnTo>
                    <a:pt x="107"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81" name="Shape 3472"/>
            <p:cNvSpPr/>
            <p:nvPr/>
          </p:nvSpPr>
          <p:spPr>
            <a:xfrm>
              <a:off x="4039252" y="975044"/>
              <a:ext cx="48006" cy="170485"/>
            </a:xfrm>
            <a:custGeom>
              <a:avLst/>
              <a:gdLst/>
              <a:ahLst/>
              <a:cxnLst/>
              <a:rect l="0" t="0" r="0" b="0"/>
              <a:pathLst>
                <a:path w="48006" h="170485">
                  <a:moveTo>
                    <a:pt x="10909" y="0"/>
                  </a:moveTo>
                  <a:cubicBezTo>
                    <a:pt x="14109" y="0"/>
                    <a:pt x="16725" y="1016"/>
                    <a:pt x="18770" y="3061"/>
                  </a:cubicBezTo>
                  <a:cubicBezTo>
                    <a:pt x="20803" y="5093"/>
                    <a:pt x="21818" y="7709"/>
                    <a:pt x="21818" y="10922"/>
                  </a:cubicBezTo>
                  <a:lnTo>
                    <a:pt x="21818" y="130099"/>
                  </a:lnTo>
                  <a:cubicBezTo>
                    <a:pt x="21818" y="135484"/>
                    <a:pt x="22834" y="139929"/>
                    <a:pt x="24879" y="143408"/>
                  </a:cubicBezTo>
                  <a:cubicBezTo>
                    <a:pt x="26911" y="146914"/>
                    <a:pt x="29527" y="148654"/>
                    <a:pt x="32741" y="148654"/>
                  </a:cubicBezTo>
                  <a:lnTo>
                    <a:pt x="38202" y="148654"/>
                  </a:lnTo>
                  <a:cubicBezTo>
                    <a:pt x="41097" y="148654"/>
                    <a:pt x="43459" y="149682"/>
                    <a:pt x="45288" y="151714"/>
                  </a:cubicBezTo>
                  <a:cubicBezTo>
                    <a:pt x="47117" y="153759"/>
                    <a:pt x="48006" y="156362"/>
                    <a:pt x="48006" y="159576"/>
                  </a:cubicBezTo>
                  <a:cubicBezTo>
                    <a:pt x="48006" y="162776"/>
                    <a:pt x="46634" y="165392"/>
                    <a:pt x="43878" y="167424"/>
                  </a:cubicBezTo>
                  <a:cubicBezTo>
                    <a:pt x="41097" y="169469"/>
                    <a:pt x="37541" y="170485"/>
                    <a:pt x="33185" y="170485"/>
                  </a:cubicBezTo>
                  <a:lnTo>
                    <a:pt x="32741" y="170485"/>
                  </a:lnTo>
                  <a:cubicBezTo>
                    <a:pt x="26339" y="170485"/>
                    <a:pt x="20662" y="168745"/>
                    <a:pt x="15722" y="165240"/>
                  </a:cubicBezTo>
                  <a:cubicBezTo>
                    <a:pt x="10757" y="161760"/>
                    <a:pt x="6909" y="156997"/>
                    <a:pt x="4140" y="150952"/>
                  </a:cubicBezTo>
                  <a:cubicBezTo>
                    <a:pt x="1384" y="144920"/>
                    <a:pt x="0" y="137960"/>
                    <a:pt x="0" y="130099"/>
                  </a:cubicBezTo>
                  <a:lnTo>
                    <a:pt x="0" y="10922"/>
                  </a:lnTo>
                  <a:cubicBezTo>
                    <a:pt x="0" y="7709"/>
                    <a:pt x="1015" y="5093"/>
                    <a:pt x="3048" y="3061"/>
                  </a:cubicBezTo>
                  <a:cubicBezTo>
                    <a:pt x="5093" y="1016"/>
                    <a:pt x="7721" y="0"/>
                    <a:pt x="1090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82" name="Shape 3473"/>
            <p:cNvSpPr/>
            <p:nvPr/>
          </p:nvSpPr>
          <p:spPr>
            <a:xfrm>
              <a:off x="1213801" y="190838"/>
              <a:ext cx="912495" cy="912495"/>
            </a:xfrm>
            <a:custGeom>
              <a:avLst/>
              <a:gdLst/>
              <a:ahLst/>
              <a:cxnLst/>
              <a:rect l="0" t="0" r="0" b="0"/>
              <a:pathLst>
                <a:path w="912495" h="912495">
                  <a:moveTo>
                    <a:pt x="456248" y="0"/>
                  </a:moveTo>
                  <a:cubicBezTo>
                    <a:pt x="708229" y="0"/>
                    <a:pt x="912495" y="204267"/>
                    <a:pt x="912495" y="456248"/>
                  </a:cubicBezTo>
                  <a:cubicBezTo>
                    <a:pt x="912495" y="708228"/>
                    <a:pt x="708229" y="912495"/>
                    <a:pt x="456248" y="912495"/>
                  </a:cubicBezTo>
                  <a:cubicBezTo>
                    <a:pt x="204267" y="912495"/>
                    <a:pt x="0" y="708228"/>
                    <a:pt x="0" y="456248"/>
                  </a:cubicBezTo>
                  <a:cubicBezTo>
                    <a:pt x="0" y="204267"/>
                    <a:pt x="204267" y="0"/>
                    <a:pt x="456248"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83" name="Shape 3474"/>
            <p:cNvSpPr/>
            <p:nvPr/>
          </p:nvSpPr>
          <p:spPr>
            <a:xfrm>
              <a:off x="1204875" y="181914"/>
              <a:ext cx="465175" cy="930351"/>
            </a:xfrm>
            <a:custGeom>
              <a:avLst/>
              <a:gdLst/>
              <a:ahLst/>
              <a:cxnLst/>
              <a:rect l="0" t="0" r="0" b="0"/>
              <a:pathLst>
                <a:path w="465175" h="930351">
                  <a:moveTo>
                    <a:pt x="465175" y="0"/>
                  </a:moveTo>
                  <a:lnTo>
                    <a:pt x="465175" y="17856"/>
                  </a:lnTo>
                  <a:cubicBezTo>
                    <a:pt x="218516" y="17856"/>
                    <a:pt x="17856" y="218516"/>
                    <a:pt x="17856" y="465176"/>
                  </a:cubicBezTo>
                  <a:cubicBezTo>
                    <a:pt x="17856" y="711822"/>
                    <a:pt x="218516" y="912495"/>
                    <a:pt x="465175" y="912495"/>
                  </a:cubicBezTo>
                  <a:lnTo>
                    <a:pt x="465175" y="930351"/>
                  </a:lnTo>
                  <a:cubicBezTo>
                    <a:pt x="208674" y="930351"/>
                    <a:pt x="0" y="721677"/>
                    <a:pt x="0" y="465176"/>
                  </a:cubicBezTo>
                  <a:cubicBezTo>
                    <a:pt x="0" y="208674"/>
                    <a:pt x="208674" y="0"/>
                    <a:pt x="465175"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84" name="Shape 3475"/>
            <p:cNvSpPr/>
            <p:nvPr/>
          </p:nvSpPr>
          <p:spPr>
            <a:xfrm>
              <a:off x="1670050" y="181914"/>
              <a:ext cx="465176" cy="930351"/>
            </a:xfrm>
            <a:custGeom>
              <a:avLst/>
              <a:gdLst/>
              <a:ahLst/>
              <a:cxnLst/>
              <a:rect l="0" t="0" r="0" b="0"/>
              <a:pathLst>
                <a:path w="465176" h="930351">
                  <a:moveTo>
                    <a:pt x="0" y="0"/>
                  </a:moveTo>
                  <a:cubicBezTo>
                    <a:pt x="256502" y="0"/>
                    <a:pt x="465176" y="208674"/>
                    <a:pt x="465176" y="465176"/>
                  </a:cubicBezTo>
                  <a:cubicBezTo>
                    <a:pt x="465176" y="721677"/>
                    <a:pt x="256502" y="930351"/>
                    <a:pt x="0" y="930351"/>
                  </a:cubicBezTo>
                  <a:lnTo>
                    <a:pt x="0" y="912495"/>
                  </a:lnTo>
                  <a:cubicBezTo>
                    <a:pt x="246659" y="912495"/>
                    <a:pt x="447320" y="711822"/>
                    <a:pt x="447320" y="465176"/>
                  </a:cubicBezTo>
                  <a:cubicBezTo>
                    <a:pt x="447320" y="218516"/>
                    <a:pt x="246659" y="17856"/>
                    <a:pt x="0" y="17856"/>
                  </a:cubicBez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85" name="Shape 3476"/>
            <p:cNvSpPr/>
            <p:nvPr/>
          </p:nvSpPr>
          <p:spPr>
            <a:xfrm>
              <a:off x="1420509" y="396862"/>
              <a:ext cx="769176" cy="532514"/>
            </a:xfrm>
            <a:custGeom>
              <a:avLst/>
              <a:gdLst/>
              <a:ahLst/>
              <a:cxnLst/>
              <a:rect l="0" t="0" r="0" b="0"/>
              <a:pathLst>
                <a:path w="769176" h="532514">
                  <a:moveTo>
                    <a:pt x="695171" y="2978"/>
                  </a:moveTo>
                  <a:cubicBezTo>
                    <a:pt x="706579" y="3970"/>
                    <a:pt x="718210" y="7639"/>
                    <a:pt x="730453" y="14227"/>
                  </a:cubicBezTo>
                  <a:cubicBezTo>
                    <a:pt x="764540" y="32579"/>
                    <a:pt x="769176" y="64075"/>
                    <a:pt x="760260" y="100587"/>
                  </a:cubicBezTo>
                  <a:lnTo>
                    <a:pt x="671195" y="470538"/>
                  </a:lnTo>
                  <a:cubicBezTo>
                    <a:pt x="671106" y="470932"/>
                    <a:pt x="666014" y="491645"/>
                    <a:pt x="665861" y="492014"/>
                  </a:cubicBezTo>
                  <a:cubicBezTo>
                    <a:pt x="655066" y="532514"/>
                    <a:pt x="627011" y="525593"/>
                    <a:pt x="606234" y="520233"/>
                  </a:cubicBezTo>
                  <a:cubicBezTo>
                    <a:pt x="578714" y="513147"/>
                    <a:pt x="581609" y="507940"/>
                    <a:pt x="584314" y="480990"/>
                  </a:cubicBezTo>
                  <a:cubicBezTo>
                    <a:pt x="584721" y="477104"/>
                    <a:pt x="585191" y="473408"/>
                    <a:pt x="586257" y="469865"/>
                  </a:cubicBezTo>
                  <a:lnTo>
                    <a:pt x="639090" y="277866"/>
                  </a:lnTo>
                  <a:lnTo>
                    <a:pt x="664299" y="179708"/>
                  </a:lnTo>
                  <a:cubicBezTo>
                    <a:pt x="672249" y="142878"/>
                    <a:pt x="681698" y="120780"/>
                    <a:pt x="669163" y="112678"/>
                  </a:cubicBezTo>
                  <a:cubicBezTo>
                    <a:pt x="655269" y="103699"/>
                    <a:pt x="628294" y="122787"/>
                    <a:pt x="606031" y="142713"/>
                  </a:cubicBezTo>
                  <a:lnTo>
                    <a:pt x="534175" y="211852"/>
                  </a:lnTo>
                  <a:lnTo>
                    <a:pt x="485292" y="254092"/>
                  </a:lnTo>
                  <a:lnTo>
                    <a:pt x="434441" y="298174"/>
                  </a:lnTo>
                  <a:cubicBezTo>
                    <a:pt x="417538" y="312563"/>
                    <a:pt x="394970" y="312360"/>
                    <a:pt x="372796" y="300130"/>
                  </a:cubicBezTo>
                  <a:lnTo>
                    <a:pt x="135979" y="188890"/>
                  </a:lnTo>
                  <a:cubicBezTo>
                    <a:pt x="133629" y="187925"/>
                    <a:pt x="109322" y="181778"/>
                    <a:pt x="101740" y="185690"/>
                  </a:cubicBezTo>
                  <a:cubicBezTo>
                    <a:pt x="95720" y="188801"/>
                    <a:pt x="92837" y="205921"/>
                    <a:pt x="93891" y="215459"/>
                  </a:cubicBezTo>
                  <a:lnTo>
                    <a:pt x="143942" y="458714"/>
                  </a:lnTo>
                  <a:cubicBezTo>
                    <a:pt x="148120" y="478222"/>
                    <a:pt x="144602" y="481663"/>
                    <a:pt x="124193" y="494681"/>
                  </a:cubicBezTo>
                  <a:cubicBezTo>
                    <a:pt x="117284" y="499088"/>
                    <a:pt x="117462" y="501602"/>
                    <a:pt x="109334" y="501628"/>
                  </a:cubicBezTo>
                  <a:cubicBezTo>
                    <a:pt x="90119" y="501704"/>
                    <a:pt x="74638" y="501907"/>
                    <a:pt x="69837" y="485969"/>
                  </a:cubicBezTo>
                  <a:cubicBezTo>
                    <a:pt x="67957" y="481232"/>
                    <a:pt x="66649" y="469916"/>
                    <a:pt x="66192" y="467528"/>
                  </a:cubicBezTo>
                  <a:lnTo>
                    <a:pt x="2184" y="133036"/>
                  </a:lnTo>
                  <a:cubicBezTo>
                    <a:pt x="0" y="115497"/>
                    <a:pt x="2680" y="92281"/>
                    <a:pt x="19964" y="78984"/>
                  </a:cubicBezTo>
                  <a:cubicBezTo>
                    <a:pt x="41034" y="62754"/>
                    <a:pt x="66522" y="81016"/>
                    <a:pt x="90030" y="92472"/>
                  </a:cubicBezTo>
                  <a:lnTo>
                    <a:pt x="331584" y="207064"/>
                  </a:lnTo>
                  <a:cubicBezTo>
                    <a:pt x="338633" y="210480"/>
                    <a:pt x="376555" y="225238"/>
                    <a:pt x="379831" y="226597"/>
                  </a:cubicBezTo>
                  <a:cubicBezTo>
                    <a:pt x="392328" y="231778"/>
                    <a:pt x="398069" y="229454"/>
                    <a:pt x="405892" y="223726"/>
                  </a:cubicBezTo>
                  <a:lnTo>
                    <a:pt x="588099" y="59731"/>
                  </a:lnTo>
                  <a:cubicBezTo>
                    <a:pt x="628741" y="21107"/>
                    <a:pt x="660948" y="0"/>
                    <a:pt x="695171" y="2978"/>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86" name="Shape 3477"/>
            <p:cNvSpPr/>
            <p:nvPr/>
          </p:nvSpPr>
          <p:spPr>
            <a:xfrm>
              <a:off x="1409797" y="465431"/>
              <a:ext cx="393593" cy="445719"/>
            </a:xfrm>
            <a:custGeom>
              <a:avLst/>
              <a:gdLst/>
              <a:ahLst/>
              <a:cxnLst/>
              <a:rect l="0" t="0" r="0" b="0"/>
              <a:pathLst>
                <a:path w="393593" h="445719">
                  <a:moveTo>
                    <a:pt x="51613" y="0"/>
                  </a:moveTo>
                  <a:cubicBezTo>
                    <a:pt x="65125" y="0"/>
                    <a:pt x="79134" y="4509"/>
                    <a:pt x="92532" y="10859"/>
                  </a:cubicBezTo>
                  <a:lnTo>
                    <a:pt x="340919" y="125628"/>
                  </a:lnTo>
                  <a:cubicBezTo>
                    <a:pt x="348183" y="129032"/>
                    <a:pt x="387172" y="143827"/>
                    <a:pt x="390550" y="145186"/>
                  </a:cubicBezTo>
                  <a:lnTo>
                    <a:pt x="393593" y="145903"/>
                  </a:lnTo>
                  <a:lnTo>
                    <a:pt x="393593" y="165306"/>
                  </a:lnTo>
                  <a:lnTo>
                    <a:pt x="383337" y="163055"/>
                  </a:lnTo>
                  <a:cubicBezTo>
                    <a:pt x="382537" y="162725"/>
                    <a:pt x="379666" y="161633"/>
                    <a:pt x="375691" y="160096"/>
                  </a:cubicBezTo>
                  <a:cubicBezTo>
                    <a:pt x="357048" y="152933"/>
                    <a:pt x="338366" y="145707"/>
                    <a:pt x="332727" y="143053"/>
                  </a:cubicBezTo>
                  <a:lnTo>
                    <a:pt x="84455" y="28346"/>
                  </a:lnTo>
                  <a:cubicBezTo>
                    <a:pt x="71691" y="22288"/>
                    <a:pt x="60706" y="19266"/>
                    <a:pt x="51613" y="19266"/>
                  </a:cubicBezTo>
                  <a:cubicBezTo>
                    <a:pt x="44018" y="19266"/>
                    <a:pt x="37795" y="21273"/>
                    <a:pt x="32042" y="25578"/>
                  </a:cubicBezTo>
                  <a:cubicBezTo>
                    <a:pt x="19456" y="35001"/>
                    <a:pt x="20510" y="54483"/>
                    <a:pt x="21298" y="61151"/>
                  </a:cubicBezTo>
                  <a:lnTo>
                    <a:pt x="87185" y="395021"/>
                  </a:lnTo>
                  <a:cubicBezTo>
                    <a:pt x="87325" y="395732"/>
                    <a:pt x="87541" y="397053"/>
                    <a:pt x="87795" y="398742"/>
                  </a:cubicBezTo>
                  <a:cubicBezTo>
                    <a:pt x="88138" y="401028"/>
                    <a:pt x="89192" y="407949"/>
                    <a:pt x="89954" y="410096"/>
                  </a:cubicBezTo>
                  <a:cubicBezTo>
                    <a:pt x="90157" y="410604"/>
                    <a:pt x="90284" y="410959"/>
                    <a:pt x="90437" y="411480"/>
                  </a:cubicBezTo>
                  <a:cubicBezTo>
                    <a:pt x="92672" y="418694"/>
                    <a:pt x="100546" y="426466"/>
                    <a:pt x="112547" y="426466"/>
                  </a:cubicBezTo>
                  <a:cubicBezTo>
                    <a:pt x="119037" y="426441"/>
                    <a:pt x="128092" y="424231"/>
                    <a:pt x="131000" y="422427"/>
                  </a:cubicBezTo>
                  <a:cubicBezTo>
                    <a:pt x="142887" y="415049"/>
                    <a:pt x="145707" y="408178"/>
                    <a:pt x="142608" y="394157"/>
                  </a:cubicBezTo>
                  <a:lnTo>
                    <a:pt x="90944" y="150698"/>
                  </a:lnTo>
                  <a:cubicBezTo>
                    <a:pt x="90818" y="150101"/>
                    <a:pt x="90716" y="149504"/>
                    <a:pt x="90653" y="148895"/>
                  </a:cubicBezTo>
                  <a:cubicBezTo>
                    <a:pt x="88240" y="127775"/>
                    <a:pt x="99415" y="117475"/>
                    <a:pt x="109220" y="112560"/>
                  </a:cubicBezTo>
                  <a:cubicBezTo>
                    <a:pt x="113627" y="110350"/>
                    <a:pt x="118554" y="109233"/>
                    <a:pt x="123888" y="109233"/>
                  </a:cubicBezTo>
                  <a:cubicBezTo>
                    <a:pt x="133833" y="109233"/>
                    <a:pt x="142786" y="113221"/>
                    <a:pt x="146596" y="114922"/>
                  </a:cubicBezTo>
                  <a:cubicBezTo>
                    <a:pt x="146888" y="115037"/>
                    <a:pt x="147587" y="115341"/>
                    <a:pt x="147866" y="115468"/>
                  </a:cubicBezTo>
                  <a:lnTo>
                    <a:pt x="391389" y="226873"/>
                  </a:lnTo>
                  <a:cubicBezTo>
                    <a:pt x="391770" y="227051"/>
                    <a:pt x="392138" y="227228"/>
                    <a:pt x="392494" y="227419"/>
                  </a:cubicBezTo>
                  <a:lnTo>
                    <a:pt x="393593" y="227734"/>
                  </a:lnTo>
                  <a:lnTo>
                    <a:pt x="393593" y="247213"/>
                  </a:lnTo>
                  <a:lnTo>
                    <a:pt x="383375" y="244386"/>
                  </a:lnTo>
                  <a:lnTo>
                    <a:pt x="139852" y="132982"/>
                  </a:lnTo>
                  <a:cubicBezTo>
                    <a:pt x="138011" y="132245"/>
                    <a:pt x="130708" y="128486"/>
                    <a:pt x="123888" y="128486"/>
                  </a:cubicBezTo>
                  <a:cubicBezTo>
                    <a:pt x="121767" y="128486"/>
                    <a:pt x="119697" y="128854"/>
                    <a:pt x="117856" y="129769"/>
                  </a:cubicBezTo>
                  <a:cubicBezTo>
                    <a:pt x="111658" y="132880"/>
                    <a:pt x="108699" y="137160"/>
                    <a:pt x="109791" y="146710"/>
                  </a:cubicBezTo>
                  <a:lnTo>
                    <a:pt x="161417" y="389992"/>
                  </a:lnTo>
                  <a:cubicBezTo>
                    <a:pt x="165722" y="409499"/>
                    <a:pt x="162115" y="425780"/>
                    <a:pt x="141148" y="438785"/>
                  </a:cubicBezTo>
                  <a:cubicBezTo>
                    <a:pt x="134048" y="443192"/>
                    <a:pt x="121031" y="445694"/>
                    <a:pt x="112674" y="445719"/>
                  </a:cubicBezTo>
                  <a:lnTo>
                    <a:pt x="112547" y="445719"/>
                  </a:lnTo>
                  <a:cubicBezTo>
                    <a:pt x="92862" y="445719"/>
                    <a:pt x="76987" y="433095"/>
                    <a:pt x="72047" y="417195"/>
                  </a:cubicBezTo>
                  <a:cubicBezTo>
                    <a:pt x="70117" y="412458"/>
                    <a:pt x="68757" y="401142"/>
                    <a:pt x="68288" y="398742"/>
                  </a:cubicBezTo>
                  <a:lnTo>
                    <a:pt x="2260" y="64199"/>
                  </a:lnTo>
                  <a:cubicBezTo>
                    <a:pt x="0" y="46673"/>
                    <a:pt x="2743" y="23444"/>
                    <a:pt x="20498" y="10160"/>
                  </a:cubicBezTo>
                  <a:cubicBezTo>
                    <a:pt x="30163" y="2921"/>
                    <a:pt x="40729" y="0"/>
                    <a:pt x="51613"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87" name="Shape 3478"/>
            <p:cNvSpPr/>
            <p:nvPr/>
          </p:nvSpPr>
          <p:spPr>
            <a:xfrm>
              <a:off x="1803390" y="386932"/>
              <a:ext cx="397097" cy="544843"/>
            </a:xfrm>
            <a:custGeom>
              <a:avLst/>
              <a:gdLst/>
              <a:ahLst/>
              <a:cxnLst/>
              <a:rect l="0" t="0" r="0" b="0"/>
              <a:pathLst>
                <a:path w="397097" h="544843">
                  <a:moveTo>
                    <a:pt x="314356" y="0"/>
                  </a:moveTo>
                  <a:cubicBezTo>
                    <a:pt x="328212" y="0"/>
                    <a:pt x="342283" y="3721"/>
                    <a:pt x="357244" y="11557"/>
                  </a:cubicBezTo>
                  <a:cubicBezTo>
                    <a:pt x="392309" y="29934"/>
                    <a:pt x="397097" y="74270"/>
                    <a:pt x="387940" y="110782"/>
                  </a:cubicBezTo>
                  <a:lnTo>
                    <a:pt x="296652" y="480670"/>
                  </a:lnTo>
                  <a:cubicBezTo>
                    <a:pt x="296563" y="481076"/>
                    <a:pt x="291331" y="501777"/>
                    <a:pt x="291192" y="502145"/>
                  </a:cubicBezTo>
                  <a:cubicBezTo>
                    <a:pt x="282301" y="534632"/>
                    <a:pt x="261994" y="544843"/>
                    <a:pt x="243274" y="544843"/>
                  </a:cubicBezTo>
                  <a:cubicBezTo>
                    <a:pt x="238664" y="544843"/>
                    <a:pt x="234143" y="544233"/>
                    <a:pt x="229914" y="543166"/>
                  </a:cubicBezTo>
                  <a:cubicBezTo>
                    <a:pt x="201618" y="536054"/>
                    <a:pt x="191382" y="518008"/>
                    <a:pt x="194163" y="491058"/>
                  </a:cubicBezTo>
                  <a:cubicBezTo>
                    <a:pt x="194557" y="487172"/>
                    <a:pt x="195039" y="483476"/>
                    <a:pt x="196131" y="479933"/>
                  </a:cubicBezTo>
                  <a:lnTo>
                    <a:pt x="250323" y="287973"/>
                  </a:lnTo>
                  <a:lnTo>
                    <a:pt x="276154" y="189827"/>
                  </a:lnTo>
                  <a:cubicBezTo>
                    <a:pt x="284307" y="152997"/>
                    <a:pt x="294011" y="143739"/>
                    <a:pt x="281132" y="135636"/>
                  </a:cubicBezTo>
                  <a:cubicBezTo>
                    <a:pt x="278631" y="134074"/>
                    <a:pt x="276116" y="133350"/>
                    <a:pt x="273564" y="133350"/>
                  </a:cubicBezTo>
                  <a:cubicBezTo>
                    <a:pt x="261511" y="133350"/>
                    <a:pt x="248316" y="149212"/>
                    <a:pt x="229444" y="165646"/>
                  </a:cubicBezTo>
                  <a:lnTo>
                    <a:pt x="155632" y="234721"/>
                  </a:lnTo>
                  <a:lnTo>
                    <a:pt x="105403" y="276936"/>
                  </a:lnTo>
                  <a:lnTo>
                    <a:pt x="53155" y="320980"/>
                  </a:lnTo>
                  <a:cubicBezTo>
                    <a:pt x="44189" y="328397"/>
                    <a:pt x="33686" y="331927"/>
                    <a:pt x="22472" y="331927"/>
                  </a:cubicBezTo>
                  <a:lnTo>
                    <a:pt x="0" y="325711"/>
                  </a:lnTo>
                  <a:lnTo>
                    <a:pt x="0" y="306233"/>
                  </a:lnTo>
                  <a:lnTo>
                    <a:pt x="22472" y="312674"/>
                  </a:lnTo>
                  <a:cubicBezTo>
                    <a:pt x="29546" y="312674"/>
                    <a:pt x="35566" y="310540"/>
                    <a:pt x="40874" y="306146"/>
                  </a:cubicBezTo>
                  <a:lnTo>
                    <a:pt x="92982" y="262217"/>
                  </a:lnTo>
                  <a:lnTo>
                    <a:pt x="142842" y="220307"/>
                  </a:lnTo>
                  <a:lnTo>
                    <a:pt x="216287" y="151574"/>
                  </a:lnTo>
                  <a:cubicBezTo>
                    <a:pt x="216452" y="151422"/>
                    <a:pt x="216617" y="151257"/>
                    <a:pt x="216795" y="151105"/>
                  </a:cubicBezTo>
                  <a:cubicBezTo>
                    <a:pt x="221201" y="147282"/>
                    <a:pt x="225265" y="143485"/>
                    <a:pt x="229101" y="139929"/>
                  </a:cubicBezTo>
                  <a:cubicBezTo>
                    <a:pt x="243973" y="126060"/>
                    <a:pt x="256850" y="114097"/>
                    <a:pt x="273564" y="114097"/>
                  </a:cubicBezTo>
                  <a:cubicBezTo>
                    <a:pt x="279850" y="114097"/>
                    <a:pt x="285845" y="115862"/>
                    <a:pt x="291381" y="119329"/>
                  </a:cubicBezTo>
                  <a:cubicBezTo>
                    <a:pt x="312756" y="132766"/>
                    <a:pt x="306723" y="152527"/>
                    <a:pt x="301885" y="168402"/>
                  </a:cubicBezTo>
                  <a:cubicBezTo>
                    <a:pt x="299852" y="175057"/>
                    <a:pt x="297325" y="183337"/>
                    <a:pt x="294963" y="193993"/>
                  </a:cubicBezTo>
                  <a:cubicBezTo>
                    <a:pt x="294912" y="194246"/>
                    <a:pt x="294849" y="194488"/>
                    <a:pt x="294785" y="194729"/>
                  </a:cubicBezTo>
                  <a:lnTo>
                    <a:pt x="268953" y="292875"/>
                  </a:lnTo>
                  <a:lnTo>
                    <a:pt x="214661" y="485165"/>
                  </a:lnTo>
                  <a:cubicBezTo>
                    <a:pt x="213937" y="487604"/>
                    <a:pt x="213582" y="490347"/>
                    <a:pt x="213315" y="493014"/>
                  </a:cubicBezTo>
                  <a:cubicBezTo>
                    <a:pt x="211397" y="511823"/>
                    <a:pt x="216960" y="520052"/>
                    <a:pt x="234600" y="524485"/>
                  </a:cubicBezTo>
                  <a:cubicBezTo>
                    <a:pt x="237521" y="525221"/>
                    <a:pt x="240430" y="525589"/>
                    <a:pt x="243274" y="525589"/>
                  </a:cubicBezTo>
                  <a:cubicBezTo>
                    <a:pt x="257765" y="525589"/>
                    <a:pt x="267366" y="516255"/>
                    <a:pt x="272611" y="497065"/>
                  </a:cubicBezTo>
                  <a:cubicBezTo>
                    <a:pt x="272637" y="496964"/>
                    <a:pt x="272675" y="496849"/>
                    <a:pt x="272700" y="496735"/>
                  </a:cubicBezTo>
                  <a:cubicBezTo>
                    <a:pt x="273386" y="494208"/>
                    <a:pt x="277589" y="477533"/>
                    <a:pt x="277919" y="476199"/>
                  </a:cubicBezTo>
                  <a:lnTo>
                    <a:pt x="369246" y="106159"/>
                  </a:lnTo>
                  <a:cubicBezTo>
                    <a:pt x="376065" y="78981"/>
                    <a:pt x="374655" y="42431"/>
                    <a:pt x="348303" y="28613"/>
                  </a:cubicBezTo>
                  <a:cubicBezTo>
                    <a:pt x="336289" y="22327"/>
                    <a:pt x="325176" y="19266"/>
                    <a:pt x="314356" y="19266"/>
                  </a:cubicBezTo>
                  <a:cubicBezTo>
                    <a:pt x="290023" y="19266"/>
                    <a:pt x="263848" y="34277"/>
                    <a:pt x="224008" y="71107"/>
                  </a:cubicBezTo>
                  <a:lnTo>
                    <a:pt x="36429" y="235318"/>
                  </a:lnTo>
                  <a:cubicBezTo>
                    <a:pt x="35947" y="235737"/>
                    <a:pt x="35439" y="236144"/>
                    <a:pt x="34918" y="236512"/>
                  </a:cubicBezTo>
                  <a:cubicBezTo>
                    <a:pt x="28454" y="241122"/>
                    <a:pt x="20338" y="245834"/>
                    <a:pt x="9251" y="245834"/>
                  </a:cubicBezTo>
                  <a:lnTo>
                    <a:pt x="0" y="243804"/>
                  </a:lnTo>
                  <a:lnTo>
                    <a:pt x="0" y="224402"/>
                  </a:lnTo>
                  <a:lnTo>
                    <a:pt x="9251" y="226581"/>
                  </a:lnTo>
                  <a:cubicBezTo>
                    <a:pt x="14674" y="226581"/>
                    <a:pt x="18814" y="224346"/>
                    <a:pt x="23742" y="220828"/>
                  </a:cubicBezTo>
                  <a:lnTo>
                    <a:pt x="210927" y="56960"/>
                  </a:lnTo>
                  <a:cubicBezTo>
                    <a:pt x="250068" y="20790"/>
                    <a:pt x="281590" y="0"/>
                    <a:pt x="314356"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88" name="Shape 3479"/>
            <p:cNvSpPr/>
            <p:nvPr/>
          </p:nvSpPr>
          <p:spPr>
            <a:xfrm>
              <a:off x="862795" y="949454"/>
              <a:ext cx="742353" cy="390650"/>
            </a:xfrm>
            <a:custGeom>
              <a:avLst/>
              <a:gdLst/>
              <a:ahLst/>
              <a:cxnLst/>
              <a:rect l="0" t="0" r="0" b="0"/>
              <a:pathLst>
                <a:path w="742353" h="390650">
                  <a:moveTo>
                    <a:pt x="576349" y="670"/>
                  </a:moveTo>
                  <a:cubicBezTo>
                    <a:pt x="589178" y="2679"/>
                    <a:pt x="600329" y="11673"/>
                    <a:pt x="606615" y="26275"/>
                  </a:cubicBezTo>
                  <a:cubicBezTo>
                    <a:pt x="613943" y="43039"/>
                    <a:pt x="612064" y="65670"/>
                    <a:pt x="594855" y="76986"/>
                  </a:cubicBezTo>
                  <a:cubicBezTo>
                    <a:pt x="570256" y="93153"/>
                    <a:pt x="436004" y="156081"/>
                    <a:pt x="435280" y="156424"/>
                  </a:cubicBezTo>
                  <a:lnTo>
                    <a:pt x="257543" y="240092"/>
                  </a:lnTo>
                  <a:cubicBezTo>
                    <a:pt x="256083" y="240740"/>
                    <a:pt x="194678" y="271842"/>
                    <a:pt x="164389" y="286561"/>
                  </a:cubicBezTo>
                  <a:cubicBezTo>
                    <a:pt x="152667" y="292479"/>
                    <a:pt x="159791" y="305789"/>
                    <a:pt x="175527" y="303363"/>
                  </a:cubicBezTo>
                  <a:lnTo>
                    <a:pt x="683666" y="236574"/>
                  </a:lnTo>
                  <a:cubicBezTo>
                    <a:pt x="684060" y="236536"/>
                    <a:pt x="692874" y="235901"/>
                    <a:pt x="694385" y="235799"/>
                  </a:cubicBezTo>
                  <a:cubicBezTo>
                    <a:pt x="716394" y="234415"/>
                    <a:pt x="735914" y="248283"/>
                    <a:pt x="738315" y="272845"/>
                  </a:cubicBezTo>
                  <a:cubicBezTo>
                    <a:pt x="742353" y="314323"/>
                    <a:pt x="687362" y="320597"/>
                    <a:pt x="687324" y="320597"/>
                  </a:cubicBezTo>
                  <a:lnTo>
                    <a:pt x="317945" y="365987"/>
                  </a:lnTo>
                  <a:cubicBezTo>
                    <a:pt x="174409" y="384313"/>
                    <a:pt x="121691" y="390650"/>
                    <a:pt x="62763" y="389190"/>
                  </a:cubicBezTo>
                  <a:cubicBezTo>
                    <a:pt x="42519" y="388695"/>
                    <a:pt x="14059" y="372324"/>
                    <a:pt x="7086" y="346391"/>
                  </a:cubicBezTo>
                  <a:cubicBezTo>
                    <a:pt x="0" y="320038"/>
                    <a:pt x="5652" y="287323"/>
                    <a:pt x="54610" y="260818"/>
                  </a:cubicBezTo>
                  <a:cubicBezTo>
                    <a:pt x="55347" y="260425"/>
                    <a:pt x="82296" y="246112"/>
                    <a:pt x="83261" y="245502"/>
                  </a:cubicBezTo>
                  <a:cubicBezTo>
                    <a:pt x="83286" y="245477"/>
                    <a:pt x="83286" y="245489"/>
                    <a:pt x="83312" y="245477"/>
                  </a:cubicBezTo>
                  <a:lnTo>
                    <a:pt x="533921" y="12762"/>
                  </a:lnTo>
                  <a:cubicBezTo>
                    <a:pt x="541503" y="9117"/>
                    <a:pt x="549008" y="3986"/>
                    <a:pt x="563080" y="1040"/>
                  </a:cubicBezTo>
                  <a:cubicBezTo>
                    <a:pt x="567611" y="106"/>
                    <a:pt x="572073" y="0"/>
                    <a:pt x="576349" y="670"/>
                  </a:cubicBezTo>
                  <a:close/>
                </a:path>
              </a:pathLst>
            </a:custGeom>
            <a:ln w="0" cap="flat">
              <a:miter lim="127000"/>
            </a:ln>
          </p:spPr>
          <p:style>
            <a:lnRef idx="0">
              <a:srgbClr val="000000">
                <a:alpha val="0"/>
              </a:srgbClr>
            </a:lnRef>
            <a:fillRef idx="1">
              <a:srgbClr val="FBB900"/>
            </a:fillRef>
            <a:effectRef idx="0">
              <a:scrgbClr r="0" g="0" b="0"/>
            </a:effectRef>
            <a:fontRef idx="none"/>
          </p:style>
          <p:txBody>
            <a:bodyPr/>
            <a:lstStyle/>
            <a:p>
              <a:endParaRPr lang="en-GB"/>
            </a:p>
          </p:txBody>
        </p:sp>
        <p:sp>
          <p:nvSpPr>
            <p:cNvPr id="89" name="Shape 3480"/>
            <p:cNvSpPr/>
            <p:nvPr/>
          </p:nvSpPr>
          <p:spPr>
            <a:xfrm>
              <a:off x="1010310" y="1125233"/>
              <a:ext cx="224037" cy="139054"/>
            </a:xfrm>
            <a:custGeom>
              <a:avLst/>
              <a:gdLst/>
              <a:ahLst/>
              <a:cxnLst/>
              <a:rect l="0" t="0" r="0" b="0"/>
              <a:pathLst>
                <a:path w="224037" h="139054">
                  <a:moveTo>
                    <a:pt x="224037" y="0"/>
                  </a:moveTo>
                  <a:lnTo>
                    <a:pt x="224037" y="21284"/>
                  </a:lnTo>
                  <a:lnTo>
                    <a:pt x="114135" y="73026"/>
                  </a:lnTo>
                  <a:cubicBezTo>
                    <a:pt x="113144" y="73496"/>
                    <a:pt x="107175" y="76493"/>
                    <a:pt x="98463" y="80875"/>
                  </a:cubicBezTo>
                  <a:cubicBezTo>
                    <a:pt x="78626" y="90857"/>
                    <a:pt x="44780" y="107875"/>
                    <a:pt x="23584" y="118226"/>
                  </a:cubicBezTo>
                  <a:cubicBezTo>
                    <a:pt x="24371" y="118264"/>
                    <a:pt x="25387" y="118251"/>
                    <a:pt x="26556" y="118073"/>
                  </a:cubicBezTo>
                  <a:lnTo>
                    <a:pt x="224037" y="92112"/>
                  </a:lnTo>
                  <a:lnTo>
                    <a:pt x="224037" y="111528"/>
                  </a:lnTo>
                  <a:lnTo>
                    <a:pt x="29261" y="137136"/>
                  </a:lnTo>
                  <a:cubicBezTo>
                    <a:pt x="16663" y="139054"/>
                    <a:pt x="5398" y="133529"/>
                    <a:pt x="2210" y="123585"/>
                  </a:cubicBezTo>
                  <a:cubicBezTo>
                    <a:pt x="0" y="116651"/>
                    <a:pt x="2324" y="107342"/>
                    <a:pt x="12535" y="102185"/>
                  </a:cubicBezTo>
                  <a:cubicBezTo>
                    <a:pt x="33541" y="91975"/>
                    <a:pt x="69240" y="74017"/>
                    <a:pt x="89814" y="63679"/>
                  </a:cubicBezTo>
                  <a:cubicBezTo>
                    <a:pt x="99339" y="58891"/>
                    <a:pt x="105728" y="55691"/>
                    <a:pt x="106197" y="55488"/>
                  </a:cubicBezTo>
                  <a:lnTo>
                    <a:pt x="224037"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90" name="Shape 3481"/>
            <p:cNvSpPr/>
            <p:nvPr/>
          </p:nvSpPr>
          <p:spPr>
            <a:xfrm>
              <a:off x="853262" y="1035238"/>
              <a:ext cx="381085" cy="313237"/>
            </a:xfrm>
            <a:custGeom>
              <a:avLst/>
              <a:gdLst/>
              <a:ahLst/>
              <a:cxnLst/>
              <a:rect l="0" t="0" r="0" b="0"/>
              <a:pathLst>
                <a:path w="381085" h="313237">
                  <a:moveTo>
                    <a:pt x="381085" y="0"/>
                  </a:moveTo>
                  <a:lnTo>
                    <a:pt x="381085" y="21663"/>
                  </a:lnTo>
                  <a:lnTo>
                    <a:pt x="97117" y="168318"/>
                  </a:lnTo>
                  <a:lnTo>
                    <a:pt x="97117" y="168305"/>
                  </a:lnTo>
                  <a:cubicBezTo>
                    <a:pt x="95034" y="169486"/>
                    <a:pt x="89522" y="172445"/>
                    <a:pt x="71145" y="182211"/>
                  </a:cubicBezTo>
                  <a:lnTo>
                    <a:pt x="68694" y="183520"/>
                  </a:lnTo>
                  <a:cubicBezTo>
                    <a:pt x="32296" y="203217"/>
                    <a:pt x="17894" y="228325"/>
                    <a:pt x="25921" y="258107"/>
                  </a:cubicBezTo>
                  <a:cubicBezTo>
                    <a:pt x="31941" y="280484"/>
                    <a:pt x="57302" y="293400"/>
                    <a:pt x="72530" y="293781"/>
                  </a:cubicBezTo>
                  <a:cubicBezTo>
                    <a:pt x="130289" y="295254"/>
                    <a:pt x="182842" y="288968"/>
                    <a:pt x="326263" y="270654"/>
                  </a:cubicBezTo>
                  <a:lnTo>
                    <a:pt x="381085" y="263917"/>
                  </a:lnTo>
                  <a:lnTo>
                    <a:pt x="381085" y="283315"/>
                  </a:lnTo>
                  <a:lnTo>
                    <a:pt x="328650" y="289768"/>
                  </a:lnTo>
                  <a:cubicBezTo>
                    <a:pt x="197536" y="306506"/>
                    <a:pt x="141770" y="313237"/>
                    <a:pt x="88354" y="313237"/>
                  </a:cubicBezTo>
                  <a:cubicBezTo>
                    <a:pt x="82918" y="313237"/>
                    <a:pt x="77521" y="313174"/>
                    <a:pt x="72060" y="313034"/>
                  </a:cubicBezTo>
                  <a:cubicBezTo>
                    <a:pt x="47219" y="312424"/>
                    <a:pt x="15405" y="293159"/>
                    <a:pt x="7328" y="263110"/>
                  </a:cubicBezTo>
                  <a:cubicBezTo>
                    <a:pt x="0" y="235932"/>
                    <a:pt x="3124" y="197109"/>
                    <a:pt x="59550" y="166565"/>
                  </a:cubicBezTo>
                  <a:lnTo>
                    <a:pt x="62103" y="165219"/>
                  </a:lnTo>
                  <a:cubicBezTo>
                    <a:pt x="68656" y="161726"/>
                    <a:pt x="86119" y="152455"/>
                    <a:pt x="87871" y="151439"/>
                  </a:cubicBezTo>
                  <a:lnTo>
                    <a:pt x="381085"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91" name="Shape 3482"/>
            <p:cNvSpPr/>
            <p:nvPr/>
          </p:nvSpPr>
          <p:spPr>
            <a:xfrm>
              <a:off x="1234347" y="1173939"/>
              <a:ext cx="377677" cy="144614"/>
            </a:xfrm>
            <a:custGeom>
              <a:avLst/>
              <a:gdLst/>
              <a:ahLst/>
              <a:cxnLst/>
              <a:rect l="0" t="0" r="0" b="0"/>
              <a:pathLst>
                <a:path w="377677" h="144614">
                  <a:moveTo>
                    <a:pt x="322241" y="1702"/>
                  </a:moveTo>
                  <a:cubicBezTo>
                    <a:pt x="350854" y="0"/>
                    <a:pt x="373600" y="19139"/>
                    <a:pt x="376343" y="47422"/>
                  </a:cubicBezTo>
                  <a:cubicBezTo>
                    <a:pt x="377677" y="61100"/>
                    <a:pt x="373702" y="73482"/>
                    <a:pt x="364850" y="83236"/>
                  </a:cubicBezTo>
                  <a:cubicBezTo>
                    <a:pt x="347235" y="102641"/>
                    <a:pt x="316056" y="105753"/>
                    <a:pt x="315777" y="105753"/>
                  </a:cubicBezTo>
                  <a:lnTo>
                    <a:pt x="0" y="144614"/>
                  </a:lnTo>
                  <a:lnTo>
                    <a:pt x="0" y="125215"/>
                  </a:lnTo>
                  <a:lnTo>
                    <a:pt x="314596" y="86550"/>
                  </a:lnTo>
                  <a:cubicBezTo>
                    <a:pt x="316552" y="86322"/>
                    <a:pt x="360240" y="80823"/>
                    <a:pt x="357166" y="49289"/>
                  </a:cubicBezTo>
                  <a:cubicBezTo>
                    <a:pt x="355134" y="28359"/>
                    <a:pt x="338853" y="20002"/>
                    <a:pt x="323435" y="20930"/>
                  </a:cubicBezTo>
                  <a:lnTo>
                    <a:pt x="323422" y="20930"/>
                  </a:lnTo>
                  <a:cubicBezTo>
                    <a:pt x="321975" y="21018"/>
                    <a:pt x="313681" y="21628"/>
                    <a:pt x="312945" y="21679"/>
                  </a:cubicBezTo>
                  <a:lnTo>
                    <a:pt x="0" y="62823"/>
                  </a:lnTo>
                  <a:lnTo>
                    <a:pt x="0" y="43406"/>
                  </a:lnTo>
                  <a:lnTo>
                    <a:pt x="310862" y="2540"/>
                  </a:lnTo>
                  <a:cubicBezTo>
                    <a:pt x="311624" y="2464"/>
                    <a:pt x="320679" y="1803"/>
                    <a:pt x="322241" y="1702"/>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92" name="Shape 3483"/>
            <p:cNvSpPr/>
            <p:nvPr/>
          </p:nvSpPr>
          <p:spPr>
            <a:xfrm>
              <a:off x="1234347" y="939763"/>
              <a:ext cx="252759" cy="206754"/>
            </a:xfrm>
            <a:custGeom>
              <a:avLst/>
              <a:gdLst/>
              <a:ahLst/>
              <a:cxnLst/>
              <a:rect l="0" t="0" r="0" b="0"/>
              <a:pathLst>
                <a:path w="252759" h="206754">
                  <a:moveTo>
                    <a:pt x="198874" y="279"/>
                  </a:moveTo>
                  <a:cubicBezTo>
                    <a:pt x="217822" y="0"/>
                    <a:pt x="235183" y="11900"/>
                    <a:pt x="243908" y="32156"/>
                  </a:cubicBezTo>
                  <a:cubicBezTo>
                    <a:pt x="252759" y="52388"/>
                    <a:pt x="250359" y="80416"/>
                    <a:pt x="228591" y="94717"/>
                  </a:cubicBezTo>
                  <a:cubicBezTo>
                    <a:pt x="203179" y="111417"/>
                    <a:pt x="69130" y="174219"/>
                    <a:pt x="67784" y="174841"/>
                  </a:cubicBezTo>
                  <a:lnTo>
                    <a:pt x="0" y="206754"/>
                  </a:lnTo>
                  <a:lnTo>
                    <a:pt x="0" y="185470"/>
                  </a:lnTo>
                  <a:lnTo>
                    <a:pt x="59630" y="157391"/>
                  </a:lnTo>
                  <a:cubicBezTo>
                    <a:pt x="86021" y="145072"/>
                    <a:pt x="197095" y="92380"/>
                    <a:pt x="218012" y="78626"/>
                  </a:cubicBezTo>
                  <a:cubicBezTo>
                    <a:pt x="230865" y="70180"/>
                    <a:pt x="231881" y="52718"/>
                    <a:pt x="226242" y="39827"/>
                  </a:cubicBezTo>
                  <a:cubicBezTo>
                    <a:pt x="219790" y="24841"/>
                    <a:pt x="207268" y="17336"/>
                    <a:pt x="193476" y="20155"/>
                  </a:cubicBezTo>
                  <a:lnTo>
                    <a:pt x="192777" y="20307"/>
                  </a:lnTo>
                  <a:cubicBezTo>
                    <a:pt x="183278" y="22454"/>
                    <a:pt x="177436" y="25514"/>
                    <a:pt x="171772" y="28473"/>
                  </a:cubicBezTo>
                  <a:cubicBezTo>
                    <a:pt x="169994" y="29401"/>
                    <a:pt x="168266" y="30302"/>
                    <a:pt x="166539" y="31128"/>
                  </a:cubicBezTo>
                  <a:lnTo>
                    <a:pt x="0" y="117137"/>
                  </a:lnTo>
                  <a:lnTo>
                    <a:pt x="0" y="95474"/>
                  </a:lnTo>
                  <a:lnTo>
                    <a:pt x="157954" y="13894"/>
                  </a:lnTo>
                  <a:cubicBezTo>
                    <a:pt x="157954" y="13894"/>
                    <a:pt x="179290" y="419"/>
                    <a:pt x="198874" y="279"/>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93" name="Shape 3484"/>
            <p:cNvSpPr/>
            <p:nvPr/>
          </p:nvSpPr>
          <p:spPr>
            <a:xfrm>
              <a:off x="0" y="0"/>
              <a:ext cx="4944961" cy="2037334"/>
            </a:xfrm>
            <a:custGeom>
              <a:avLst/>
              <a:gdLst/>
              <a:ahLst/>
              <a:cxnLst/>
              <a:rect l="0" t="0" r="0" b="0"/>
              <a:pathLst>
                <a:path w="4944961" h="2037334">
                  <a:moveTo>
                    <a:pt x="0" y="2037334"/>
                  </a:moveTo>
                  <a:lnTo>
                    <a:pt x="4944961" y="2037334"/>
                  </a:lnTo>
                  <a:lnTo>
                    <a:pt x="4944961" y="0"/>
                  </a:lnTo>
                  <a:lnTo>
                    <a:pt x="0" y="0"/>
                  </a:lnTo>
                  <a:close/>
                </a:path>
              </a:pathLst>
            </a:custGeom>
            <a:ln w="12700" cap="flat">
              <a:miter lim="127000"/>
            </a:ln>
          </p:spPr>
          <p:style>
            <a:lnRef idx="1">
              <a:srgbClr val="CCCCCC"/>
            </a:lnRef>
            <a:fillRef idx="0">
              <a:srgbClr val="000000">
                <a:alpha val="0"/>
              </a:srgbClr>
            </a:fillRef>
            <a:effectRef idx="0">
              <a:scrgbClr r="0" g="0" b="0"/>
            </a:effectRef>
            <a:fontRef idx="none"/>
          </p:style>
          <p:txBody>
            <a:bodyPr/>
            <a:lstStyle/>
            <a:p>
              <a:endParaRPr lang="en-GB"/>
            </a:p>
          </p:txBody>
        </p:sp>
      </p:grpSp>
    </p:spTree>
    <p:extLst>
      <p:ext uri="{BB962C8B-B14F-4D97-AF65-F5344CB8AC3E}">
        <p14:creationId xmlns:p14="http://schemas.microsoft.com/office/powerpoint/2010/main" val="9060781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concept behind our logo</a:t>
            </a:r>
            <a:endParaRPr lang="en-GB" dirty="0"/>
          </a:p>
        </p:txBody>
      </p:sp>
      <p:sp>
        <p:nvSpPr>
          <p:cNvPr id="3" name="Content Placeholder 2"/>
          <p:cNvSpPr>
            <a:spLocks noGrp="1"/>
          </p:cNvSpPr>
          <p:nvPr>
            <p:ph idx="1"/>
          </p:nvPr>
        </p:nvSpPr>
        <p:spPr>
          <a:xfrm>
            <a:off x="1006772" y="2844299"/>
            <a:ext cx="10515600" cy="2969360"/>
          </a:xfrm>
        </p:spPr>
        <p:txBody>
          <a:bodyPr/>
          <a:lstStyle/>
          <a:p>
            <a:r>
              <a:rPr lang="en-US" dirty="0"/>
              <a:t>For this concept the star represents each child as being different from the next. Unique. It brings the feeling of achievement, </a:t>
            </a:r>
            <a:r>
              <a:rPr lang="en-US" dirty="0" smtClean="0"/>
              <a:t>independence </a:t>
            </a:r>
            <a:r>
              <a:rPr lang="en-US" dirty="0"/>
              <a:t>and </a:t>
            </a:r>
            <a:r>
              <a:rPr lang="en-US" dirty="0" smtClean="0"/>
              <a:t>potential</a:t>
            </a:r>
          </a:p>
          <a:p>
            <a:pPr marL="0" indent="0">
              <a:buNone/>
            </a:pPr>
            <a:endParaRPr lang="en-US" dirty="0"/>
          </a:p>
          <a:p>
            <a:r>
              <a:rPr lang="en-US" dirty="0"/>
              <a:t>A star is one of nature’s most creative shapes. A constellation of stars, each emitting their own light and </a:t>
            </a:r>
            <a:r>
              <a:rPr lang="en-US" dirty="0" smtClean="0"/>
              <a:t>uniqueness </a:t>
            </a:r>
            <a:r>
              <a:rPr lang="en-US" dirty="0"/>
              <a:t>create something spectacular when brought together. Stars throughout history have also been used as guiding lights, either in navigation or spiritually. Mandeville School is not only a school but also a community that guides the children to their full potential</a:t>
            </a:r>
            <a:endParaRPr lang="en-GB" dirty="0"/>
          </a:p>
        </p:txBody>
      </p:sp>
      <p:grpSp>
        <p:nvGrpSpPr>
          <p:cNvPr id="4" name="Group 3"/>
          <p:cNvGrpSpPr/>
          <p:nvPr/>
        </p:nvGrpSpPr>
        <p:grpSpPr>
          <a:xfrm>
            <a:off x="7634296" y="722630"/>
            <a:ext cx="2733045" cy="1209040"/>
            <a:chOff x="0" y="0"/>
            <a:chExt cx="4944961" cy="2037334"/>
          </a:xfrm>
        </p:grpSpPr>
        <p:sp>
          <p:nvSpPr>
            <p:cNvPr id="5" name="Shape 3441"/>
            <p:cNvSpPr/>
            <p:nvPr/>
          </p:nvSpPr>
          <p:spPr>
            <a:xfrm>
              <a:off x="1570737" y="1295837"/>
              <a:ext cx="367284" cy="549986"/>
            </a:xfrm>
            <a:custGeom>
              <a:avLst/>
              <a:gdLst/>
              <a:ahLst/>
              <a:cxnLst/>
              <a:rect l="0" t="0" r="0" b="0"/>
              <a:pathLst>
                <a:path w="367284" h="549986">
                  <a:moveTo>
                    <a:pt x="38214" y="356"/>
                  </a:moveTo>
                  <a:cubicBezTo>
                    <a:pt x="60274" y="0"/>
                    <a:pt x="77000" y="13894"/>
                    <a:pt x="78118" y="35712"/>
                  </a:cubicBezTo>
                  <a:cubicBezTo>
                    <a:pt x="78143" y="36271"/>
                    <a:pt x="78651" y="43231"/>
                    <a:pt x="78817" y="46317"/>
                  </a:cubicBezTo>
                  <a:lnTo>
                    <a:pt x="83414" y="227965"/>
                  </a:lnTo>
                  <a:lnTo>
                    <a:pt x="86360" y="382714"/>
                  </a:lnTo>
                  <a:cubicBezTo>
                    <a:pt x="86589" y="385318"/>
                    <a:pt x="85217" y="396100"/>
                    <a:pt x="96190" y="399517"/>
                  </a:cubicBezTo>
                  <a:cubicBezTo>
                    <a:pt x="108115" y="401587"/>
                    <a:pt x="119469" y="375704"/>
                    <a:pt x="127026" y="361823"/>
                  </a:cubicBezTo>
                  <a:lnTo>
                    <a:pt x="172441" y="274688"/>
                  </a:lnTo>
                  <a:lnTo>
                    <a:pt x="251130" y="135865"/>
                  </a:lnTo>
                  <a:lnTo>
                    <a:pt x="287160" y="71742"/>
                  </a:lnTo>
                  <a:cubicBezTo>
                    <a:pt x="288925" y="68834"/>
                    <a:pt x="296164" y="56883"/>
                    <a:pt x="302692" y="50635"/>
                  </a:cubicBezTo>
                  <a:cubicBezTo>
                    <a:pt x="309029" y="45047"/>
                    <a:pt x="317640" y="40373"/>
                    <a:pt x="327228" y="40195"/>
                  </a:cubicBezTo>
                  <a:cubicBezTo>
                    <a:pt x="343738" y="39916"/>
                    <a:pt x="367284" y="55347"/>
                    <a:pt x="365366" y="76937"/>
                  </a:cubicBezTo>
                  <a:cubicBezTo>
                    <a:pt x="364427" y="87617"/>
                    <a:pt x="357531" y="98082"/>
                    <a:pt x="352387" y="108483"/>
                  </a:cubicBezTo>
                  <a:lnTo>
                    <a:pt x="299581" y="204114"/>
                  </a:lnTo>
                  <a:lnTo>
                    <a:pt x="124219" y="519938"/>
                  </a:lnTo>
                  <a:cubicBezTo>
                    <a:pt x="106312" y="544144"/>
                    <a:pt x="90272" y="549135"/>
                    <a:pt x="71666" y="549923"/>
                  </a:cubicBezTo>
                  <a:cubicBezTo>
                    <a:pt x="69418" y="549986"/>
                    <a:pt x="67209" y="549923"/>
                    <a:pt x="65050" y="549694"/>
                  </a:cubicBezTo>
                  <a:lnTo>
                    <a:pt x="65024" y="549694"/>
                  </a:lnTo>
                  <a:cubicBezTo>
                    <a:pt x="38481" y="547065"/>
                    <a:pt x="17628" y="522491"/>
                    <a:pt x="16510" y="492481"/>
                  </a:cubicBezTo>
                  <a:lnTo>
                    <a:pt x="26" y="36652"/>
                  </a:lnTo>
                  <a:cubicBezTo>
                    <a:pt x="26" y="36576"/>
                    <a:pt x="0" y="36513"/>
                    <a:pt x="0" y="36449"/>
                  </a:cubicBezTo>
                  <a:cubicBezTo>
                    <a:pt x="13" y="36436"/>
                    <a:pt x="13" y="36411"/>
                    <a:pt x="13" y="36398"/>
                  </a:cubicBezTo>
                  <a:lnTo>
                    <a:pt x="13" y="36360"/>
                  </a:lnTo>
                  <a:cubicBezTo>
                    <a:pt x="13" y="36233"/>
                    <a:pt x="64" y="36132"/>
                    <a:pt x="64" y="36017"/>
                  </a:cubicBezTo>
                  <a:cubicBezTo>
                    <a:pt x="813" y="15773"/>
                    <a:pt x="17768" y="686"/>
                    <a:pt x="38214" y="356"/>
                  </a:cubicBezTo>
                  <a:close/>
                </a:path>
              </a:pathLst>
            </a:custGeom>
            <a:ln w="0" cap="flat">
              <a:miter lim="127000"/>
            </a:ln>
          </p:spPr>
          <p:style>
            <a:lnRef idx="0">
              <a:srgbClr val="000000">
                <a:alpha val="0"/>
              </a:srgbClr>
            </a:lnRef>
            <a:fillRef idx="1">
              <a:srgbClr val="0097C7"/>
            </a:fillRef>
            <a:effectRef idx="0">
              <a:scrgbClr r="0" g="0" b="0"/>
            </a:effectRef>
            <a:fontRef idx="none"/>
          </p:style>
          <p:txBody>
            <a:bodyPr/>
            <a:lstStyle/>
            <a:p>
              <a:endParaRPr lang="en-GB"/>
            </a:p>
          </p:txBody>
        </p:sp>
        <p:sp>
          <p:nvSpPr>
            <p:cNvPr id="6" name="Shape 3442"/>
            <p:cNvSpPr/>
            <p:nvPr/>
          </p:nvSpPr>
          <p:spPr>
            <a:xfrm>
              <a:off x="1561084" y="1286576"/>
              <a:ext cx="192408" cy="568820"/>
            </a:xfrm>
            <a:custGeom>
              <a:avLst/>
              <a:gdLst/>
              <a:ahLst/>
              <a:cxnLst/>
              <a:rect l="0" t="0" r="0" b="0"/>
              <a:pathLst>
                <a:path w="192408" h="568820">
                  <a:moveTo>
                    <a:pt x="47714" y="0"/>
                  </a:moveTo>
                  <a:cubicBezTo>
                    <a:pt x="75667" y="0"/>
                    <a:pt x="96025" y="17818"/>
                    <a:pt x="97384" y="44463"/>
                  </a:cubicBezTo>
                  <a:lnTo>
                    <a:pt x="97498" y="46190"/>
                  </a:lnTo>
                  <a:cubicBezTo>
                    <a:pt x="97676" y="48679"/>
                    <a:pt x="97968" y="52845"/>
                    <a:pt x="98095" y="55054"/>
                  </a:cubicBezTo>
                  <a:lnTo>
                    <a:pt x="102692" y="236995"/>
                  </a:lnTo>
                  <a:lnTo>
                    <a:pt x="105689" y="393129"/>
                  </a:lnTo>
                  <a:cubicBezTo>
                    <a:pt x="105727" y="397053"/>
                    <a:pt x="106235" y="398374"/>
                    <a:pt x="107467" y="399085"/>
                  </a:cubicBezTo>
                  <a:cubicBezTo>
                    <a:pt x="112471" y="396659"/>
                    <a:pt x="121336" y="379616"/>
                    <a:pt x="124752" y="373063"/>
                  </a:cubicBezTo>
                  <a:cubicBezTo>
                    <a:pt x="125984" y="370700"/>
                    <a:pt x="127140" y="368465"/>
                    <a:pt x="128232" y="366471"/>
                  </a:cubicBezTo>
                  <a:lnTo>
                    <a:pt x="173558" y="279489"/>
                  </a:lnTo>
                  <a:lnTo>
                    <a:pt x="192408" y="246144"/>
                  </a:lnTo>
                  <a:lnTo>
                    <a:pt x="192408" y="285277"/>
                  </a:lnTo>
                  <a:lnTo>
                    <a:pt x="190474" y="288696"/>
                  </a:lnTo>
                  <a:lnTo>
                    <a:pt x="145224" y="375539"/>
                  </a:lnTo>
                  <a:cubicBezTo>
                    <a:pt x="144107" y="377596"/>
                    <a:pt x="143002" y="379705"/>
                    <a:pt x="141834" y="381952"/>
                  </a:cubicBezTo>
                  <a:cubicBezTo>
                    <a:pt x="132715" y="399466"/>
                    <a:pt x="121399" y="421221"/>
                    <a:pt x="104203" y="418274"/>
                  </a:cubicBezTo>
                  <a:cubicBezTo>
                    <a:pt x="95517" y="415646"/>
                    <a:pt x="86589" y="409486"/>
                    <a:pt x="86423" y="393319"/>
                  </a:cubicBezTo>
                  <a:lnTo>
                    <a:pt x="83439" y="237414"/>
                  </a:lnTo>
                  <a:lnTo>
                    <a:pt x="78842" y="55804"/>
                  </a:lnTo>
                  <a:cubicBezTo>
                    <a:pt x="78740" y="53950"/>
                    <a:pt x="78461" y="49911"/>
                    <a:pt x="78296" y="47536"/>
                  </a:cubicBezTo>
                  <a:lnTo>
                    <a:pt x="78156" y="45491"/>
                  </a:lnTo>
                  <a:cubicBezTo>
                    <a:pt x="77317" y="29248"/>
                    <a:pt x="65215" y="19190"/>
                    <a:pt x="48019" y="19266"/>
                  </a:cubicBezTo>
                  <a:cubicBezTo>
                    <a:pt x="32271" y="19507"/>
                    <a:pt x="19977" y="30759"/>
                    <a:pt x="19342" y="45466"/>
                  </a:cubicBezTo>
                  <a:lnTo>
                    <a:pt x="19418" y="46012"/>
                  </a:lnTo>
                  <a:lnTo>
                    <a:pt x="19317" y="46495"/>
                  </a:lnTo>
                  <a:lnTo>
                    <a:pt x="35789" y="501383"/>
                  </a:lnTo>
                  <a:cubicBezTo>
                    <a:pt x="36716" y="526580"/>
                    <a:pt x="53848" y="547205"/>
                    <a:pt x="75628" y="549377"/>
                  </a:cubicBezTo>
                  <a:cubicBezTo>
                    <a:pt x="77381" y="549529"/>
                    <a:pt x="79146" y="549643"/>
                    <a:pt x="81000" y="549529"/>
                  </a:cubicBezTo>
                  <a:cubicBezTo>
                    <a:pt x="97853" y="548843"/>
                    <a:pt x="110680" y="544347"/>
                    <a:pt x="126124" y="523469"/>
                  </a:cubicBezTo>
                  <a:lnTo>
                    <a:pt x="192408" y="403893"/>
                  </a:lnTo>
                  <a:lnTo>
                    <a:pt x="192408" y="443622"/>
                  </a:lnTo>
                  <a:lnTo>
                    <a:pt x="142291" y="533883"/>
                  </a:lnTo>
                  <a:cubicBezTo>
                    <a:pt x="120561" y="563372"/>
                    <a:pt x="100393" y="568007"/>
                    <a:pt x="81712" y="568782"/>
                  </a:cubicBezTo>
                  <a:cubicBezTo>
                    <a:pt x="81013" y="568808"/>
                    <a:pt x="80302" y="568820"/>
                    <a:pt x="79616" y="568820"/>
                  </a:cubicBezTo>
                  <a:cubicBezTo>
                    <a:pt x="77622" y="568820"/>
                    <a:pt x="75679" y="568731"/>
                    <a:pt x="73749" y="568541"/>
                  </a:cubicBezTo>
                  <a:cubicBezTo>
                    <a:pt x="42418" y="565442"/>
                    <a:pt x="17831" y="536880"/>
                    <a:pt x="16535" y="502094"/>
                  </a:cubicBezTo>
                  <a:lnTo>
                    <a:pt x="0" y="46012"/>
                  </a:lnTo>
                  <a:lnTo>
                    <a:pt x="127" y="44094"/>
                  </a:lnTo>
                  <a:cubicBezTo>
                    <a:pt x="1372" y="19799"/>
                    <a:pt x="22149" y="406"/>
                    <a:pt x="47714"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7" name="Shape 3443"/>
            <p:cNvSpPr/>
            <p:nvPr/>
          </p:nvSpPr>
          <p:spPr>
            <a:xfrm>
              <a:off x="1753492" y="1326404"/>
              <a:ext cx="193177" cy="403795"/>
            </a:xfrm>
            <a:custGeom>
              <a:avLst/>
              <a:gdLst/>
              <a:ahLst/>
              <a:cxnLst/>
              <a:rect l="0" t="0" r="0" b="0"/>
              <a:pathLst>
                <a:path w="193177" h="403795">
                  <a:moveTo>
                    <a:pt x="144320" y="0"/>
                  </a:moveTo>
                  <a:cubicBezTo>
                    <a:pt x="156855" y="152"/>
                    <a:pt x="171435" y="6286"/>
                    <a:pt x="181023" y="16586"/>
                  </a:cubicBezTo>
                  <a:cubicBezTo>
                    <a:pt x="189202" y="25375"/>
                    <a:pt x="193177" y="36233"/>
                    <a:pt x="192199" y="47218"/>
                  </a:cubicBezTo>
                  <a:cubicBezTo>
                    <a:pt x="191297" y="57480"/>
                    <a:pt x="186433" y="66650"/>
                    <a:pt x="181734" y="75501"/>
                  </a:cubicBezTo>
                  <a:cubicBezTo>
                    <a:pt x="180553" y="77737"/>
                    <a:pt x="179372" y="79972"/>
                    <a:pt x="178267" y="82182"/>
                  </a:cubicBezTo>
                  <a:lnTo>
                    <a:pt x="125257" y="178206"/>
                  </a:lnTo>
                  <a:lnTo>
                    <a:pt x="0" y="403795"/>
                  </a:lnTo>
                  <a:lnTo>
                    <a:pt x="0" y="364066"/>
                  </a:lnTo>
                  <a:lnTo>
                    <a:pt x="161198" y="73266"/>
                  </a:lnTo>
                  <a:cubicBezTo>
                    <a:pt x="162176" y="71285"/>
                    <a:pt x="163446" y="68872"/>
                    <a:pt x="164716" y="66485"/>
                  </a:cubicBezTo>
                  <a:cubicBezTo>
                    <a:pt x="168691" y="58979"/>
                    <a:pt x="172451" y="51892"/>
                    <a:pt x="173022" y="45504"/>
                  </a:cubicBezTo>
                  <a:cubicBezTo>
                    <a:pt x="173632" y="38519"/>
                    <a:pt x="170050" y="33058"/>
                    <a:pt x="166926" y="29718"/>
                  </a:cubicBezTo>
                  <a:cubicBezTo>
                    <a:pt x="161072" y="23432"/>
                    <a:pt x="151953" y="19050"/>
                    <a:pt x="144650" y="19266"/>
                  </a:cubicBezTo>
                  <a:cubicBezTo>
                    <a:pt x="136434" y="19406"/>
                    <a:pt x="129626" y="24359"/>
                    <a:pt x="126299" y="27292"/>
                  </a:cubicBezTo>
                  <a:cubicBezTo>
                    <a:pt x="122984" y="30480"/>
                    <a:pt x="117904" y="37452"/>
                    <a:pt x="112659" y="46164"/>
                  </a:cubicBezTo>
                  <a:lnTo>
                    <a:pt x="0" y="245449"/>
                  </a:lnTo>
                  <a:lnTo>
                    <a:pt x="0" y="206316"/>
                  </a:lnTo>
                  <a:lnTo>
                    <a:pt x="96009" y="36474"/>
                  </a:lnTo>
                  <a:cubicBezTo>
                    <a:pt x="100531" y="28969"/>
                    <a:pt x="107046" y="19088"/>
                    <a:pt x="113269" y="13132"/>
                  </a:cubicBezTo>
                  <a:cubicBezTo>
                    <a:pt x="122743" y="4737"/>
                    <a:pt x="133665" y="190"/>
                    <a:pt x="144320"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8" name="Shape 3444"/>
            <p:cNvSpPr/>
            <p:nvPr/>
          </p:nvSpPr>
          <p:spPr>
            <a:xfrm>
              <a:off x="1950903" y="957560"/>
              <a:ext cx="377571" cy="374028"/>
            </a:xfrm>
            <a:custGeom>
              <a:avLst/>
              <a:gdLst/>
              <a:ahLst/>
              <a:cxnLst/>
              <a:rect l="0" t="0" r="0" b="0"/>
              <a:pathLst>
                <a:path w="377571" h="374028">
                  <a:moveTo>
                    <a:pt x="148450" y="521"/>
                  </a:moveTo>
                  <a:cubicBezTo>
                    <a:pt x="166852" y="978"/>
                    <a:pt x="180582" y="20002"/>
                    <a:pt x="180620" y="20066"/>
                  </a:cubicBezTo>
                  <a:lnTo>
                    <a:pt x="352806" y="228663"/>
                  </a:lnTo>
                  <a:cubicBezTo>
                    <a:pt x="372936" y="252730"/>
                    <a:pt x="377571" y="285509"/>
                    <a:pt x="364909" y="314223"/>
                  </a:cubicBezTo>
                  <a:cubicBezTo>
                    <a:pt x="352247" y="342951"/>
                    <a:pt x="324891" y="361620"/>
                    <a:pt x="293535" y="362966"/>
                  </a:cubicBezTo>
                  <a:lnTo>
                    <a:pt x="36004" y="374028"/>
                  </a:lnTo>
                  <a:lnTo>
                    <a:pt x="34518" y="373989"/>
                  </a:lnTo>
                  <a:cubicBezTo>
                    <a:pt x="14999" y="373520"/>
                    <a:pt x="0" y="357289"/>
                    <a:pt x="38" y="337756"/>
                  </a:cubicBezTo>
                  <a:cubicBezTo>
                    <a:pt x="102" y="305791"/>
                    <a:pt x="34582" y="303581"/>
                    <a:pt x="34646" y="303581"/>
                  </a:cubicBezTo>
                  <a:lnTo>
                    <a:pt x="263779" y="293116"/>
                  </a:lnTo>
                  <a:cubicBezTo>
                    <a:pt x="277356" y="292544"/>
                    <a:pt x="286017" y="292544"/>
                    <a:pt x="290347" y="282638"/>
                  </a:cubicBezTo>
                  <a:cubicBezTo>
                    <a:pt x="292455" y="277825"/>
                    <a:pt x="292849" y="268999"/>
                    <a:pt x="287935" y="263106"/>
                  </a:cubicBezTo>
                  <a:lnTo>
                    <a:pt x="270751" y="242570"/>
                  </a:lnTo>
                  <a:lnTo>
                    <a:pt x="127457" y="73025"/>
                  </a:lnTo>
                  <a:cubicBezTo>
                    <a:pt x="124727" y="70155"/>
                    <a:pt x="122390" y="67297"/>
                    <a:pt x="120243" y="64452"/>
                  </a:cubicBezTo>
                  <a:cubicBezTo>
                    <a:pt x="113766" y="55308"/>
                    <a:pt x="109563" y="45364"/>
                    <a:pt x="109728" y="37363"/>
                  </a:cubicBezTo>
                  <a:cubicBezTo>
                    <a:pt x="110173" y="16497"/>
                    <a:pt x="127584" y="0"/>
                    <a:pt x="148450" y="521"/>
                  </a:cubicBezTo>
                  <a:close/>
                </a:path>
              </a:pathLst>
            </a:custGeom>
            <a:ln w="0" cap="flat">
              <a:miter lim="127000"/>
            </a:ln>
          </p:spPr>
          <p:style>
            <a:lnRef idx="0">
              <a:srgbClr val="000000">
                <a:alpha val="0"/>
              </a:srgbClr>
            </a:lnRef>
            <a:fillRef idx="1">
              <a:srgbClr val="F3A4C8"/>
            </a:fillRef>
            <a:effectRef idx="0">
              <a:scrgbClr r="0" g="0" b="0"/>
            </a:effectRef>
            <a:fontRef idx="none"/>
          </p:style>
          <p:txBody>
            <a:bodyPr/>
            <a:lstStyle/>
            <a:p>
              <a:endParaRPr lang="en-GB"/>
            </a:p>
          </p:txBody>
        </p:sp>
        <p:sp>
          <p:nvSpPr>
            <p:cNvPr id="9" name="Shape 3445"/>
            <p:cNvSpPr/>
            <p:nvPr/>
          </p:nvSpPr>
          <p:spPr>
            <a:xfrm>
              <a:off x="1941258" y="1244597"/>
              <a:ext cx="195639" cy="96583"/>
            </a:xfrm>
            <a:custGeom>
              <a:avLst/>
              <a:gdLst/>
              <a:ahLst/>
              <a:cxnLst/>
              <a:rect l="0" t="0" r="0" b="0"/>
              <a:pathLst>
                <a:path w="195639" h="96583">
                  <a:moveTo>
                    <a:pt x="195639" y="0"/>
                  </a:moveTo>
                  <a:lnTo>
                    <a:pt x="195639" y="19278"/>
                  </a:lnTo>
                  <a:lnTo>
                    <a:pt x="44716" y="26161"/>
                  </a:lnTo>
                  <a:cubicBezTo>
                    <a:pt x="42329" y="26339"/>
                    <a:pt x="19355" y="28651"/>
                    <a:pt x="19317" y="50736"/>
                  </a:cubicBezTo>
                  <a:cubicBezTo>
                    <a:pt x="19291" y="65303"/>
                    <a:pt x="30315" y="76987"/>
                    <a:pt x="44412" y="77330"/>
                  </a:cubicBezTo>
                  <a:lnTo>
                    <a:pt x="45720" y="77342"/>
                  </a:lnTo>
                  <a:lnTo>
                    <a:pt x="195639" y="70905"/>
                  </a:lnTo>
                  <a:lnTo>
                    <a:pt x="195639" y="90173"/>
                  </a:lnTo>
                  <a:lnTo>
                    <a:pt x="46063" y="96583"/>
                  </a:lnTo>
                  <a:lnTo>
                    <a:pt x="44095" y="96583"/>
                  </a:lnTo>
                  <a:cubicBezTo>
                    <a:pt x="19279" y="95986"/>
                    <a:pt x="0" y="75818"/>
                    <a:pt x="51" y="50698"/>
                  </a:cubicBezTo>
                  <a:cubicBezTo>
                    <a:pt x="114" y="18516"/>
                    <a:pt x="28562" y="8000"/>
                    <a:pt x="43586" y="6933"/>
                  </a:cubicBezTo>
                  <a:lnTo>
                    <a:pt x="195639"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0" name="Shape 3446"/>
            <p:cNvSpPr/>
            <p:nvPr/>
          </p:nvSpPr>
          <p:spPr>
            <a:xfrm>
              <a:off x="2050808" y="948331"/>
              <a:ext cx="86089" cy="166432"/>
            </a:xfrm>
            <a:custGeom>
              <a:avLst/>
              <a:gdLst/>
              <a:ahLst/>
              <a:cxnLst/>
              <a:rect l="0" t="0" r="0" b="0"/>
              <a:pathLst>
                <a:path w="86089" h="166432">
                  <a:moveTo>
                    <a:pt x="48793" y="114"/>
                  </a:moveTo>
                  <a:cubicBezTo>
                    <a:pt x="66338" y="552"/>
                    <a:pt x="79869" y="13514"/>
                    <a:pt x="85606" y="20063"/>
                  </a:cubicBezTo>
                  <a:lnTo>
                    <a:pt x="86089" y="20659"/>
                  </a:lnTo>
                  <a:lnTo>
                    <a:pt x="86089" y="50937"/>
                  </a:lnTo>
                  <a:lnTo>
                    <a:pt x="73292" y="35433"/>
                  </a:lnTo>
                  <a:cubicBezTo>
                    <a:pt x="69824" y="30709"/>
                    <a:pt x="59372" y="19647"/>
                    <a:pt x="48323" y="19380"/>
                  </a:cubicBezTo>
                  <a:cubicBezTo>
                    <a:pt x="48069" y="19368"/>
                    <a:pt x="47828" y="19368"/>
                    <a:pt x="47599" y="19368"/>
                  </a:cubicBezTo>
                  <a:cubicBezTo>
                    <a:pt x="40310" y="19368"/>
                    <a:pt x="33413" y="22123"/>
                    <a:pt x="28118" y="27178"/>
                  </a:cubicBezTo>
                  <a:cubicBezTo>
                    <a:pt x="22695" y="32360"/>
                    <a:pt x="19609" y="39319"/>
                    <a:pt x="19456" y="46800"/>
                  </a:cubicBezTo>
                  <a:cubicBezTo>
                    <a:pt x="19342" y="52260"/>
                    <a:pt x="22606" y="60223"/>
                    <a:pt x="28194" y="68110"/>
                  </a:cubicBezTo>
                  <a:cubicBezTo>
                    <a:pt x="29959" y="70434"/>
                    <a:pt x="32067" y="73025"/>
                    <a:pt x="34544" y="75616"/>
                  </a:cubicBezTo>
                  <a:lnTo>
                    <a:pt x="86089" y="136667"/>
                  </a:lnTo>
                  <a:lnTo>
                    <a:pt x="86089" y="166432"/>
                  </a:lnTo>
                  <a:lnTo>
                    <a:pt x="20193" y="88468"/>
                  </a:lnTo>
                  <a:cubicBezTo>
                    <a:pt x="17576" y="85738"/>
                    <a:pt x="15011" y="82601"/>
                    <a:pt x="12649" y="79477"/>
                  </a:cubicBezTo>
                  <a:cubicBezTo>
                    <a:pt x="4356" y="67780"/>
                    <a:pt x="0" y="56109"/>
                    <a:pt x="191" y="46393"/>
                  </a:cubicBezTo>
                  <a:cubicBezTo>
                    <a:pt x="470" y="33757"/>
                    <a:pt x="5664" y="21984"/>
                    <a:pt x="14821" y="13246"/>
                  </a:cubicBezTo>
                  <a:cubicBezTo>
                    <a:pt x="24028" y="4470"/>
                    <a:pt x="36106" y="0"/>
                    <a:pt x="48793" y="114"/>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1" name="Shape 3447"/>
            <p:cNvSpPr/>
            <p:nvPr/>
          </p:nvSpPr>
          <p:spPr>
            <a:xfrm>
              <a:off x="2136896" y="1084997"/>
              <a:ext cx="116908" cy="178878"/>
            </a:xfrm>
            <a:custGeom>
              <a:avLst/>
              <a:gdLst/>
              <a:ahLst/>
              <a:cxnLst/>
              <a:rect l="0" t="0" r="0" b="0"/>
              <a:pathLst>
                <a:path w="116908" h="178878">
                  <a:moveTo>
                    <a:pt x="0" y="0"/>
                  </a:moveTo>
                  <a:lnTo>
                    <a:pt x="109326" y="129487"/>
                  </a:lnTo>
                  <a:cubicBezTo>
                    <a:pt x="116908" y="138555"/>
                    <a:pt x="116629" y="151166"/>
                    <a:pt x="113174" y="159066"/>
                  </a:cubicBezTo>
                  <a:cubicBezTo>
                    <a:pt x="106583" y="174128"/>
                    <a:pt x="92880" y="174687"/>
                    <a:pt x="79634" y="175246"/>
                  </a:cubicBezTo>
                  <a:lnTo>
                    <a:pt x="0" y="178878"/>
                  </a:lnTo>
                  <a:lnTo>
                    <a:pt x="0" y="159600"/>
                  </a:lnTo>
                  <a:lnTo>
                    <a:pt x="78833" y="156005"/>
                  </a:lnTo>
                  <a:cubicBezTo>
                    <a:pt x="92575" y="155434"/>
                    <a:pt x="94061" y="154710"/>
                    <a:pt x="95534" y="151331"/>
                  </a:cubicBezTo>
                  <a:cubicBezTo>
                    <a:pt x="96397" y="149388"/>
                    <a:pt x="96791" y="144537"/>
                    <a:pt x="94543" y="141844"/>
                  </a:cubicBezTo>
                  <a:lnTo>
                    <a:pt x="77373" y="121308"/>
                  </a:lnTo>
                  <a:lnTo>
                    <a:pt x="0" y="29766"/>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2" name="Shape 3448"/>
            <p:cNvSpPr/>
            <p:nvPr/>
          </p:nvSpPr>
          <p:spPr>
            <a:xfrm>
              <a:off x="2136896" y="968990"/>
              <a:ext cx="201884" cy="365780"/>
            </a:xfrm>
            <a:custGeom>
              <a:avLst/>
              <a:gdLst/>
              <a:ahLst/>
              <a:cxnLst/>
              <a:rect l="0" t="0" r="0" b="0"/>
              <a:pathLst>
                <a:path w="201884" h="365780">
                  <a:moveTo>
                    <a:pt x="0" y="0"/>
                  </a:moveTo>
                  <a:lnTo>
                    <a:pt x="2519" y="3115"/>
                  </a:lnTo>
                  <a:lnTo>
                    <a:pt x="174210" y="211078"/>
                  </a:lnTo>
                  <a:cubicBezTo>
                    <a:pt x="196702" y="237951"/>
                    <a:pt x="201884" y="274578"/>
                    <a:pt x="187723" y="306683"/>
                  </a:cubicBezTo>
                  <a:cubicBezTo>
                    <a:pt x="173563" y="338789"/>
                    <a:pt x="142994" y="359668"/>
                    <a:pt x="107955" y="361154"/>
                  </a:cubicBezTo>
                  <a:lnTo>
                    <a:pt x="0" y="365780"/>
                  </a:lnTo>
                  <a:lnTo>
                    <a:pt x="0" y="346513"/>
                  </a:lnTo>
                  <a:lnTo>
                    <a:pt x="107117" y="341913"/>
                  </a:lnTo>
                  <a:cubicBezTo>
                    <a:pt x="134789" y="340719"/>
                    <a:pt x="158932" y="324247"/>
                    <a:pt x="170108" y="298911"/>
                  </a:cubicBezTo>
                  <a:cubicBezTo>
                    <a:pt x="181284" y="273562"/>
                    <a:pt x="177182" y="244644"/>
                    <a:pt x="159415" y="223422"/>
                  </a:cubicBezTo>
                  <a:lnTo>
                    <a:pt x="159377" y="223371"/>
                  </a:lnTo>
                  <a:lnTo>
                    <a:pt x="0" y="30278"/>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3" name="Shape 3449"/>
            <p:cNvSpPr/>
            <p:nvPr/>
          </p:nvSpPr>
          <p:spPr>
            <a:xfrm>
              <a:off x="2175596" y="689275"/>
              <a:ext cx="108992" cy="217439"/>
            </a:xfrm>
            <a:custGeom>
              <a:avLst/>
              <a:gdLst/>
              <a:ahLst/>
              <a:cxnLst/>
              <a:rect l="0" t="0" r="0" b="0"/>
              <a:pathLst>
                <a:path w="108992" h="217439">
                  <a:moveTo>
                    <a:pt x="108992" y="0"/>
                  </a:moveTo>
                  <a:lnTo>
                    <a:pt x="108992" y="58438"/>
                  </a:lnTo>
                  <a:lnTo>
                    <a:pt x="108763" y="58390"/>
                  </a:lnTo>
                  <a:cubicBezTo>
                    <a:pt x="102172" y="58390"/>
                    <a:pt x="95886" y="59723"/>
                    <a:pt x="89891" y="62428"/>
                  </a:cubicBezTo>
                  <a:cubicBezTo>
                    <a:pt x="83896" y="65121"/>
                    <a:pt x="78575" y="68791"/>
                    <a:pt x="73940" y="73439"/>
                  </a:cubicBezTo>
                  <a:cubicBezTo>
                    <a:pt x="69292" y="78087"/>
                    <a:pt x="65622" y="83472"/>
                    <a:pt x="62929" y="89619"/>
                  </a:cubicBezTo>
                  <a:cubicBezTo>
                    <a:pt x="60223" y="95766"/>
                    <a:pt x="58878" y="102128"/>
                    <a:pt x="58878" y="108720"/>
                  </a:cubicBezTo>
                  <a:cubicBezTo>
                    <a:pt x="58878" y="115616"/>
                    <a:pt x="60287" y="122131"/>
                    <a:pt x="63157" y="128265"/>
                  </a:cubicBezTo>
                  <a:cubicBezTo>
                    <a:pt x="65990" y="134412"/>
                    <a:pt x="69736" y="139720"/>
                    <a:pt x="74385" y="144216"/>
                  </a:cubicBezTo>
                  <a:cubicBezTo>
                    <a:pt x="79020" y="148712"/>
                    <a:pt x="84341" y="152306"/>
                    <a:pt x="90336" y="154999"/>
                  </a:cubicBezTo>
                  <a:cubicBezTo>
                    <a:pt x="96330" y="157704"/>
                    <a:pt x="102477" y="159050"/>
                    <a:pt x="108763" y="159050"/>
                  </a:cubicBezTo>
                  <a:lnTo>
                    <a:pt x="108992" y="159005"/>
                  </a:lnTo>
                  <a:lnTo>
                    <a:pt x="108992" y="217439"/>
                  </a:lnTo>
                  <a:lnTo>
                    <a:pt x="77302" y="212919"/>
                  </a:lnTo>
                  <a:cubicBezTo>
                    <a:pt x="67266" y="209885"/>
                    <a:pt x="57830" y="205335"/>
                    <a:pt x="48997" y="199271"/>
                  </a:cubicBezTo>
                  <a:cubicBezTo>
                    <a:pt x="31306" y="187142"/>
                    <a:pt x="18136" y="171483"/>
                    <a:pt x="9449" y="152306"/>
                  </a:cubicBezTo>
                  <a:cubicBezTo>
                    <a:pt x="6452" y="145423"/>
                    <a:pt x="4115" y="138374"/>
                    <a:pt x="2477" y="131186"/>
                  </a:cubicBezTo>
                  <a:cubicBezTo>
                    <a:pt x="826" y="123998"/>
                    <a:pt x="0" y="116518"/>
                    <a:pt x="0" y="108720"/>
                  </a:cubicBezTo>
                  <a:cubicBezTo>
                    <a:pt x="0" y="100935"/>
                    <a:pt x="826" y="93429"/>
                    <a:pt x="2477" y="86253"/>
                  </a:cubicBezTo>
                  <a:cubicBezTo>
                    <a:pt x="4115" y="79065"/>
                    <a:pt x="6452" y="72017"/>
                    <a:pt x="9449" y="65121"/>
                  </a:cubicBezTo>
                  <a:cubicBezTo>
                    <a:pt x="18136" y="45652"/>
                    <a:pt x="31306" y="29916"/>
                    <a:pt x="48997" y="17927"/>
                  </a:cubicBezTo>
                  <a:cubicBezTo>
                    <a:pt x="57830" y="11939"/>
                    <a:pt x="67266" y="7450"/>
                    <a:pt x="77302" y="4458"/>
                  </a:cubicBezTo>
                  <a:lnTo>
                    <a:pt x="108992"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4" name="Shape 3450"/>
            <p:cNvSpPr/>
            <p:nvPr/>
          </p:nvSpPr>
          <p:spPr>
            <a:xfrm>
              <a:off x="2284588" y="689244"/>
              <a:ext cx="108991" cy="217500"/>
            </a:xfrm>
            <a:custGeom>
              <a:avLst/>
              <a:gdLst/>
              <a:ahLst/>
              <a:cxnLst/>
              <a:rect l="0" t="0" r="0" b="0"/>
              <a:pathLst>
                <a:path w="108991" h="217500">
                  <a:moveTo>
                    <a:pt x="215" y="0"/>
                  </a:moveTo>
                  <a:lnTo>
                    <a:pt x="6744" y="0"/>
                  </a:lnTo>
                  <a:cubicBezTo>
                    <a:pt x="8687" y="0"/>
                    <a:pt x="10693" y="152"/>
                    <a:pt x="12802" y="445"/>
                  </a:cubicBezTo>
                  <a:cubicBezTo>
                    <a:pt x="26289" y="1943"/>
                    <a:pt x="38951" y="5842"/>
                    <a:pt x="50774" y="12116"/>
                  </a:cubicBezTo>
                  <a:cubicBezTo>
                    <a:pt x="62611" y="18415"/>
                    <a:pt x="72796" y="26441"/>
                    <a:pt x="81331" y="36170"/>
                  </a:cubicBezTo>
                  <a:cubicBezTo>
                    <a:pt x="89865" y="45910"/>
                    <a:pt x="96621" y="56998"/>
                    <a:pt x="101549" y="69431"/>
                  </a:cubicBezTo>
                  <a:cubicBezTo>
                    <a:pt x="106502" y="81864"/>
                    <a:pt x="108991" y="94971"/>
                    <a:pt x="108991" y="108750"/>
                  </a:cubicBezTo>
                  <a:lnTo>
                    <a:pt x="108991" y="188303"/>
                  </a:lnTo>
                  <a:cubicBezTo>
                    <a:pt x="108991" y="196380"/>
                    <a:pt x="105969" y="203276"/>
                    <a:pt x="99987" y="208966"/>
                  </a:cubicBezTo>
                  <a:cubicBezTo>
                    <a:pt x="94005" y="214655"/>
                    <a:pt x="87249" y="217500"/>
                    <a:pt x="79769" y="217500"/>
                  </a:cubicBezTo>
                  <a:cubicBezTo>
                    <a:pt x="69279" y="217500"/>
                    <a:pt x="60884" y="212712"/>
                    <a:pt x="54597" y="203124"/>
                  </a:cubicBezTo>
                  <a:cubicBezTo>
                    <a:pt x="53098" y="203733"/>
                    <a:pt x="51765" y="204394"/>
                    <a:pt x="50559" y="205156"/>
                  </a:cubicBezTo>
                  <a:cubicBezTo>
                    <a:pt x="49365" y="205905"/>
                    <a:pt x="48158" y="206566"/>
                    <a:pt x="46977" y="207162"/>
                  </a:cubicBezTo>
                  <a:cubicBezTo>
                    <a:pt x="39763" y="210464"/>
                    <a:pt x="32423" y="213017"/>
                    <a:pt x="24943" y="214808"/>
                  </a:cubicBezTo>
                  <a:cubicBezTo>
                    <a:pt x="17145" y="216611"/>
                    <a:pt x="8915" y="217500"/>
                    <a:pt x="215" y="217500"/>
                  </a:cubicBezTo>
                  <a:lnTo>
                    <a:pt x="0" y="217469"/>
                  </a:lnTo>
                  <a:lnTo>
                    <a:pt x="0" y="159035"/>
                  </a:lnTo>
                  <a:lnTo>
                    <a:pt x="19317" y="155257"/>
                  </a:lnTo>
                  <a:cubicBezTo>
                    <a:pt x="25464" y="152718"/>
                    <a:pt x="30785" y="149200"/>
                    <a:pt x="35268" y="144704"/>
                  </a:cubicBezTo>
                  <a:cubicBezTo>
                    <a:pt x="39763" y="140208"/>
                    <a:pt x="43358" y="134887"/>
                    <a:pt x="46063" y="128753"/>
                  </a:cubicBezTo>
                  <a:cubicBezTo>
                    <a:pt x="48755" y="122606"/>
                    <a:pt x="50114" y="115938"/>
                    <a:pt x="50114" y="108750"/>
                  </a:cubicBezTo>
                  <a:cubicBezTo>
                    <a:pt x="50114" y="102159"/>
                    <a:pt x="48755" y="95796"/>
                    <a:pt x="46063" y="89649"/>
                  </a:cubicBezTo>
                  <a:cubicBezTo>
                    <a:pt x="43358" y="83502"/>
                    <a:pt x="39688" y="78118"/>
                    <a:pt x="35052" y="73470"/>
                  </a:cubicBezTo>
                  <a:cubicBezTo>
                    <a:pt x="30391" y="68821"/>
                    <a:pt x="25019" y="65151"/>
                    <a:pt x="18872" y="62459"/>
                  </a:cubicBezTo>
                  <a:lnTo>
                    <a:pt x="0" y="58468"/>
                  </a:lnTo>
                  <a:lnTo>
                    <a:pt x="0" y="30"/>
                  </a:lnTo>
                  <a:lnTo>
                    <a:pt x="215"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5" name="Shape 3451"/>
            <p:cNvSpPr/>
            <p:nvPr/>
          </p:nvSpPr>
          <p:spPr>
            <a:xfrm>
              <a:off x="2442099" y="687886"/>
              <a:ext cx="217970" cy="217513"/>
            </a:xfrm>
            <a:custGeom>
              <a:avLst/>
              <a:gdLst/>
              <a:ahLst/>
              <a:cxnLst/>
              <a:rect l="0" t="0" r="0" b="0"/>
              <a:pathLst>
                <a:path w="217970" h="217513">
                  <a:moveTo>
                    <a:pt x="109207" y="0"/>
                  </a:moveTo>
                  <a:cubicBezTo>
                    <a:pt x="123584" y="0"/>
                    <a:pt x="137363" y="2629"/>
                    <a:pt x="150558" y="7861"/>
                  </a:cubicBezTo>
                  <a:cubicBezTo>
                    <a:pt x="163741" y="13119"/>
                    <a:pt x="175273" y="20447"/>
                    <a:pt x="185153" y="29896"/>
                  </a:cubicBezTo>
                  <a:cubicBezTo>
                    <a:pt x="195046" y="39319"/>
                    <a:pt x="202984" y="50495"/>
                    <a:pt x="208979" y="63373"/>
                  </a:cubicBezTo>
                  <a:cubicBezTo>
                    <a:pt x="214973" y="76251"/>
                    <a:pt x="217970" y="90183"/>
                    <a:pt x="217970" y="105169"/>
                  </a:cubicBezTo>
                  <a:lnTo>
                    <a:pt x="217970" y="188303"/>
                  </a:lnTo>
                  <a:cubicBezTo>
                    <a:pt x="217970" y="196101"/>
                    <a:pt x="215202" y="202832"/>
                    <a:pt x="209652" y="208521"/>
                  </a:cubicBezTo>
                  <a:cubicBezTo>
                    <a:pt x="204102" y="214224"/>
                    <a:pt x="197294" y="217221"/>
                    <a:pt x="189205" y="217513"/>
                  </a:cubicBezTo>
                  <a:cubicBezTo>
                    <a:pt x="181115" y="217513"/>
                    <a:pt x="174142" y="214897"/>
                    <a:pt x="168301" y="209652"/>
                  </a:cubicBezTo>
                  <a:cubicBezTo>
                    <a:pt x="162471" y="204419"/>
                    <a:pt x="159550" y="197739"/>
                    <a:pt x="159550" y="189662"/>
                  </a:cubicBezTo>
                  <a:lnTo>
                    <a:pt x="159550" y="108750"/>
                  </a:lnTo>
                  <a:cubicBezTo>
                    <a:pt x="159550" y="101867"/>
                    <a:pt x="158267" y="95352"/>
                    <a:pt x="155728" y="89205"/>
                  </a:cubicBezTo>
                  <a:cubicBezTo>
                    <a:pt x="153188" y="83071"/>
                    <a:pt x="149581" y="77737"/>
                    <a:pt x="144945" y="73254"/>
                  </a:cubicBezTo>
                  <a:cubicBezTo>
                    <a:pt x="140297" y="68758"/>
                    <a:pt x="134900" y="65164"/>
                    <a:pt x="128765" y="62471"/>
                  </a:cubicBezTo>
                  <a:cubicBezTo>
                    <a:pt x="122631" y="59779"/>
                    <a:pt x="115951" y="58420"/>
                    <a:pt x="108776" y="58420"/>
                  </a:cubicBezTo>
                  <a:cubicBezTo>
                    <a:pt x="102171" y="58420"/>
                    <a:pt x="95885" y="59703"/>
                    <a:pt x="89878" y="62243"/>
                  </a:cubicBezTo>
                  <a:cubicBezTo>
                    <a:pt x="83883" y="64795"/>
                    <a:pt x="78651" y="68161"/>
                    <a:pt x="74155" y="72352"/>
                  </a:cubicBezTo>
                  <a:cubicBezTo>
                    <a:pt x="69672" y="76556"/>
                    <a:pt x="66066" y="81648"/>
                    <a:pt x="63373" y="87643"/>
                  </a:cubicBezTo>
                  <a:cubicBezTo>
                    <a:pt x="60668" y="93624"/>
                    <a:pt x="59322" y="99924"/>
                    <a:pt x="59322" y="106502"/>
                  </a:cubicBezTo>
                  <a:lnTo>
                    <a:pt x="59322" y="188303"/>
                  </a:lnTo>
                  <a:cubicBezTo>
                    <a:pt x="59322" y="196101"/>
                    <a:pt x="56337" y="202908"/>
                    <a:pt x="50330" y="208750"/>
                  </a:cubicBezTo>
                  <a:cubicBezTo>
                    <a:pt x="44336" y="214592"/>
                    <a:pt x="37452" y="217513"/>
                    <a:pt x="29667" y="217513"/>
                  </a:cubicBezTo>
                  <a:cubicBezTo>
                    <a:pt x="21869" y="217513"/>
                    <a:pt x="14986" y="214821"/>
                    <a:pt x="8992" y="209423"/>
                  </a:cubicBezTo>
                  <a:cubicBezTo>
                    <a:pt x="2997" y="204038"/>
                    <a:pt x="0" y="197447"/>
                    <a:pt x="0" y="189662"/>
                  </a:cubicBezTo>
                  <a:lnTo>
                    <a:pt x="0" y="108750"/>
                  </a:lnTo>
                  <a:cubicBezTo>
                    <a:pt x="292" y="93777"/>
                    <a:pt x="3226" y="79693"/>
                    <a:pt x="8763" y="66510"/>
                  </a:cubicBezTo>
                  <a:cubicBezTo>
                    <a:pt x="14300" y="53327"/>
                    <a:pt x="21946" y="41796"/>
                    <a:pt x="31686" y="31915"/>
                  </a:cubicBezTo>
                  <a:cubicBezTo>
                    <a:pt x="41415" y="22022"/>
                    <a:pt x="52883" y="14237"/>
                    <a:pt x="66066" y="8534"/>
                  </a:cubicBezTo>
                  <a:cubicBezTo>
                    <a:pt x="79248" y="2857"/>
                    <a:pt x="93637" y="0"/>
                    <a:pt x="10920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6" name="Shape 3452"/>
            <p:cNvSpPr/>
            <p:nvPr/>
          </p:nvSpPr>
          <p:spPr>
            <a:xfrm>
              <a:off x="2700956" y="689333"/>
              <a:ext cx="108763" cy="217315"/>
            </a:xfrm>
            <a:custGeom>
              <a:avLst/>
              <a:gdLst/>
              <a:ahLst/>
              <a:cxnLst/>
              <a:rect l="0" t="0" r="0" b="0"/>
              <a:pathLst>
                <a:path w="108763" h="217315">
                  <a:moveTo>
                    <a:pt x="108763" y="0"/>
                  </a:moveTo>
                  <a:lnTo>
                    <a:pt x="108763" y="58419"/>
                  </a:lnTo>
                  <a:lnTo>
                    <a:pt x="89650" y="62365"/>
                  </a:lnTo>
                  <a:cubicBezTo>
                    <a:pt x="83515" y="65058"/>
                    <a:pt x="78118" y="68741"/>
                    <a:pt x="73482" y="73389"/>
                  </a:cubicBezTo>
                  <a:cubicBezTo>
                    <a:pt x="68821" y="78025"/>
                    <a:pt x="65163" y="83422"/>
                    <a:pt x="62471" y="89569"/>
                  </a:cubicBezTo>
                  <a:cubicBezTo>
                    <a:pt x="59779" y="95703"/>
                    <a:pt x="58420" y="102078"/>
                    <a:pt x="58420" y="108657"/>
                  </a:cubicBezTo>
                  <a:cubicBezTo>
                    <a:pt x="58420" y="115553"/>
                    <a:pt x="59779" y="122081"/>
                    <a:pt x="62471" y="128202"/>
                  </a:cubicBezTo>
                  <a:cubicBezTo>
                    <a:pt x="65163" y="134349"/>
                    <a:pt x="68821" y="139670"/>
                    <a:pt x="73482" y="144154"/>
                  </a:cubicBezTo>
                  <a:cubicBezTo>
                    <a:pt x="78118" y="148662"/>
                    <a:pt x="83515" y="152243"/>
                    <a:pt x="89650" y="154948"/>
                  </a:cubicBezTo>
                  <a:lnTo>
                    <a:pt x="108763" y="158895"/>
                  </a:lnTo>
                  <a:lnTo>
                    <a:pt x="108763" y="217315"/>
                  </a:lnTo>
                  <a:lnTo>
                    <a:pt x="67869" y="208873"/>
                  </a:lnTo>
                  <a:cubicBezTo>
                    <a:pt x="54673" y="203196"/>
                    <a:pt x="43079" y="195398"/>
                    <a:pt x="33033" y="185517"/>
                  </a:cubicBezTo>
                  <a:cubicBezTo>
                    <a:pt x="22999" y="175624"/>
                    <a:pt x="14986" y="164093"/>
                    <a:pt x="8992" y="150910"/>
                  </a:cubicBezTo>
                  <a:cubicBezTo>
                    <a:pt x="2997" y="137727"/>
                    <a:pt x="0" y="123643"/>
                    <a:pt x="0" y="108657"/>
                  </a:cubicBezTo>
                  <a:cubicBezTo>
                    <a:pt x="0" y="93988"/>
                    <a:pt x="2934" y="80057"/>
                    <a:pt x="8775" y="66861"/>
                  </a:cubicBezTo>
                  <a:cubicBezTo>
                    <a:pt x="14618" y="53691"/>
                    <a:pt x="22555" y="42147"/>
                    <a:pt x="32588" y="32254"/>
                  </a:cubicBezTo>
                  <a:cubicBezTo>
                    <a:pt x="42621" y="22373"/>
                    <a:pt x="54242" y="14499"/>
                    <a:pt x="67411" y="8670"/>
                  </a:cubicBezTo>
                  <a:lnTo>
                    <a:pt x="108763"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7" name="Shape 3453"/>
            <p:cNvSpPr/>
            <p:nvPr/>
          </p:nvSpPr>
          <p:spPr>
            <a:xfrm>
              <a:off x="2809719" y="620482"/>
              <a:ext cx="109220" cy="286258"/>
            </a:xfrm>
            <a:custGeom>
              <a:avLst/>
              <a:gdLst/>
              <a:ahLst/>
              <a:cxnLst/>
              <a:rect l="0" t="0" r="0" b="0"/>
              <a:pathLst>
                <a:path w="109220" h="286258">
                  <a:moveTo>
                    <a:pt x="79984" y="0"/>
                  </a:moveTo>
                  <a:cubicBezTo>
                    <a:pt x="87782" y="0"/>
                    <a:pt x="94602" y="2769"/>
                    <a:pt x="100444" y="8306"/>
                  </a:cubicBezTo>
                  <a:cubicBezTo>
                    <a:pt x="106286" y="13856"/>
                    <a:pt x="109220" y="20968"/>
                    <a:pt x="109220" y="29654"/>
                  </a:cubicBezTo>
                  <a:lnTo>
                    <a:pt x="109220" y="177508"/>
                  </a:lnTo>
                  <a:cubicBezTo>
                    <a:pt x="109220" y="192189"/>
                    <a:pt x="106286" y="206121"/>
                    <a:pt x="100444" y="219304"/>
                  </a:cubicBezTo>
                  <a:cubicBezTo>
                    <a:pt x="94602" y="232499"/>
                    <a:pt x="86652" y="244018"/>
                    <a:pt x="76632" y="253911"/>
                  </a:cubicBezTo>
                  <a:cubicBezTo>
                    <a:pt x="66573" y="263792"/>
                    <a:pt x="54978" y="271653"/>
                    <a:pt x="41808" y="277495"/>
                  </a:cubicBezTo>
                  <a:cubicBezTo>
                    <a:pt x="28600" y="283337"/>
                    <a:pt x="14821" y="286258"/>
                    <a:pt x="444" y="286258"/>
                  </a:cubicBezTo>
                  <a:lnTo>
                    <a:pt x="0" y="286166"/>
                  </a:lnTo>
                  <a:lnTo>
                    <a:pt x="0" y="227746"/>
                  </a:lnTo>
                  <a:lnTo>
                    <a:pt x="444" y="227838"/>
                  </a:lnTo>
                  <a:cubicBezTo>
                    <a:pt x="7048" y="227838"/>
                    <a:pt x="13322" y="226504"/>
                    <a:pt x="19329" y="223799"/>
                  </a:cubicBezTo>
                  <a:cubicBezTo>
                    <a:pt x="25298" y="221094"/>
                    <a:pt x="30632" y="217437"/>
                    <a:pt x="35280" y="212788"/>
                  </a:cubicBezTo>
                  <a:cubicBezTo>
                    <a:pt x="39915" y="208140"/>
                    <a:pt x="43586" y="202832"/>
                    <a:pt x="46279" y="196837"/>
                  </a:cubicBezTo>
                  <a:cubicBezTo>
                    <a:pt x="48984" y="190843"/>
                    <a:pt x="50343" y="184404"/>
                    <a:pt x="50343" y="177508"/>
                  </a:cubicBezTo>
                  <a:cubicBezTo>
                    <a:pt x="50343" y="170320"/>
                    <a:pt x="48984" y="163652"/>
                    <a:pt x="46279" y="157505"/>
                  </a:cubicBezTo>
                  <a:cubicBezTo>
                    <a:pt x="43586" y="151384"/>
                    <a:pt x="39915" y="146050"/>
                    <a:pt x="35280" y="141567"/>
                  </a:cubicBezTo>
                  <a:cubicBezTo>
                    <a:pt x="30632" y="137058"/>
                    <a:pt x="25298" y="133553"/>
                    <a:pt x="19329" y="131001"/>
                  </a:cubicBezTo>
                  <a:cubicBezTo>
                    <a:pt x="13322" y="128460"/>
                    <a:pt x="7048" y="127178"/>
                    <a:pt x="444" y="127178"/>
                  </a:cubicBezTo>
                  <a:lnTo>
                    <a:pt x="0" y="127270"/>
                  </a:lnTo>
                  <a:lnTo>
                    <a:pt x="0" y="68851"/>
                  </a:lnTo>
                  <a:lnTo>
                    <a:pt x="444" y="68758"/>
                  </a:lnTo>
                  <a:cubicBezTo>
                    <a:pt x="18428" y="68758"/>
                    <a:pt x="35051" y="72796"/>
                    <a:pt x="50343" y="80886"/>
                  </a:cubicBezTo>
                  <a:lnTo>
                    <a:pt x="50343" y="29210"/>
                  </a:lnTo>
                  <a:cubicBezTo>
                    <a:pt x="50343" y="25324"/>
                    <a:pt x="51155" y="21565"/>
                    <a:pt x="52806" y="17971"/>
                  </a:cubicBezTo>
                  <a:cubicBezTo>
                    <a:pt x="54457" y="14376"/>
                    <a:pt x="56616" y="11227"/>
                    <a:pt x="59321" y="8534"/>
                  </a:cubicBezTo>
                  <a:cubicBezTo>
                    <a:pt x="62014" y="5829"/>
                    <a:pt x="65163" y="3746"/>
                    <a:pt x="68758" y="2235"/>
                  </a:cubicBezTo>
                  <a:cubicBezTo>
                    <a:pt x="72365" y="749"/>
                    <a:pt x="76098" y="0"/>
                    <a:pt x="79984"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8" name="Shape 3454"/>
            <p:cNvSpPr/>
            <p:nvPr/>
          </p:nvSpPr>
          <p:spPr>
            <a:xfrm>
              <a:off x="2966092" y="689234"/>
              <a:ext cx="108776" cy="218110"/>
            </a:xfrm>
            <a:custGeom>
              <a:avLst/>
              <a:gdLst/>
              <a:ahLst/>
              <a:cxnLst/>
              <a:rect l="0" t="0" r="0" b="0"/>
              <a:pathLst>
                <a:path w="108776" h="218110">
                  <a:moveTo>
                    <a:pt x="108762" y="0"/>
                  </a:moveTo>
                  <a:lnTo>
                    <a:pt x="108776" y="3"/>
                  </a:lnTo>
                  <a:lnTo>
                    <a:pt x="108776" y="58423"/>
                  </a:lnTo>
                  <a:lnTo>
                    <a:pt x="108762" y="58420"/>
                  </a:lnTo>
                  <a:cubicBezTo>
                    <a:pt x="100063" y="58420"/>
                    <a:pt x="92366" y="60287"/>
                    <a:pt x="85623" y="64046"/>
                  </a:cubicBezTo>
                  <a:cubicBezTo>
                    <a:pt x="78880" y="67793"/>
                    <a:pt x="72961" y="74308"/>
                    <a:pt x="67881" y="83591"/>
                  </a:cubicBezTo>
                  <a:lnTo>
                    <a:pt x="108776" y="83591"/>
                  </a:lnTo>
                  <a:lnTo>
                    <a:pt x="108776" y="133477"/>
                  </a:lnTo>
                  <a:lnTo>
                    <a:pt x="67881" y="133477"/>
                  </a:lnTo>
                  <a:cubicBezTo>
                    <a:pt x="77749" y="150546"/>
                    <a:pt x="91389" y="159093"/>
                    <a:pt x="108762" y="159093"/>
                  </a:cubicBezTo>
                  <a:lnTo>
                    <a:pt x="108776" y="159091"/>
                  </a:lnTo>
                  <a:lnTo>
                    <a:pt x="108776" y="217511"/>
                  </a:lnTo>
                  <a:lnTo>
                    <a:pt x="108762" y="217513"/>
                  </a:lnTo>
                  <a:cubicBezTo>
                    <a:pt x="94386" y="218110"/>
                    <a:pt x="80607" y="215494"/>
                    <a:pt x="67411" y="209652"/>
                  </a:cubicBezTo>
                  <a:cubicBezTo>
                    <a:pt x="54228" y="203810"/>
                    <a:pt x="42634" y="195872"/>
                    <a:pt x="32600" y="185839"/>
                  </a:cubicBezTo>
                  <a:cubicBezTo>
                    <a:pt x="22555" y="175793"/>
                    <a:pt x="14618" y="164033"/>
                    <a:pt x="8775" y="150546"/>
                  </a:cubicBezTo>
                  <a:cubicBezTo>
                    <a:pt x="2933" y="137071"/>
                    <a:pt x="0" y="123139"/>
                    <a:pt x="0" y="108763"/>
                  </a:cubicBezTo>
                  <a:cubicBezTo>
                    <a:pt x="0" y="94679"/>
                    <a:pt x="2933" y="81051"/>
                    <a:pt x="8775" y="67869"/>
                  </a:cubicBezTo>
                  <a:cubicBezTo>
                    <a:pt x="14618" y="54674"/>
                    <a:pt x="22478" y="43078"/>
                    <a:pt x="32372" y="33033"/>
                  </a:cubicBezTo>
                  <a:cubicBezTo>
                    <a:pt x="42252" y="23000"/>
                    <a:pt x="53797" y="14986"/>
                    <a:pt x="66966" y="8979"/>
                  </a:cubicBezTo>
                  <a:cubicBezTo>
                    <a:pt x="80149" y="2997"/>
                    <a:pt x="94081" y="0"/>
                    <a:pt x="10876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9" name="Shape 3455"/>
            <p:cNvSpPr/>
            <p:nvPr/>
          </p:nvSpPr>
          <p:spPr>
            <a:xfrm>
              <a:off x="3074867" y="839336"/>
              <a:ext cx="67018" cy="67410"/>
            </a:xfrm>
            <a:custGeom>
              <a:avLst/>
              <a:gdLst/>
              <a:ahLst/>
              <a:cxnLst/>
              <a:rect l="0" t="0" r="0" b="0"/>
              <a:pathLst>
                <a:path w="67018" h="67410">
                  <a:moveTo>
                    <a:pt x="37287" y="0"/>
                  </a:moveTo>
                  <a:cubicBezTo>
                    <a:pt x="43586" y="305"/>
                    <a:pt x="49047" y="2108"/>
                    <a:pt x="53695" y="5385"/>
                  </a:cubicBezTo>
                  <a:cubicBezTo>
                    <a:pt x="58331" y="8699"/>
                    <a:pt x="61785" y="12814"/>
                    <a:pt x="64033" y="17755"/>
                  </a:cubicBezTo>
                  <a:cubicBezTo>
                    <a:pt x="66281" y="22695"/>
                    <a:pt x="67018" y="28029"/>
                    <a:pt x="66281" y="33706"/>
                  </a:cubicBezTo>
                  <a:cubicBezTo>
                    <a:pt x="65532" y="39395"/>
                    <a:pt x="62916" y="44653"/>
                    <a:pt x="58420" y="49441"/>
                  </a:cubicBezTo>
                  <a:cubicBezTo>
                    <a:pt x="50329" y="56020"/>
                    <a:pt x="41338" y="60604"/>
                    <a:pt x="31445" y="63144"/>
                  </a:cubicBezTo>
                  <a:lnTo>
                    <a:pt x="0" y="67410"/>
                  </a:lnTo>
                  <a:lnTo>
                    <a:pt x="0" y="8990"/>
                  </a:lnTo>
                  <a:lnTo>
                    <a:pt x="12116" y="7645"/>
                  </a:lnTo>
                  <a:cubicBezTo>
                    <a:pt x="15418" y="6744"/>
                    <a:pt x="18351" y="5690"/>
                    <a:pt x="20891" y="4496"/>
                  </a:cubicBezTo>
                  <a:cubicBezTo>
                    <a:pt x="23431" y="3289"/>
                    <a:pt x="25984" y="2248"/>
                    <a:pt x="28524" y="1359"/>
                  </a:cubicBezTo>
                  <a:cubicBezTo>
                    <a:pt x="31076" y="445"/>
                    <a:pt x="33997" y="0"/>
                    <a:pt x="3728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0" name="Shape 3456"/>
            <p:cNvSpPr/>
            <p:nvPr/>
          </p:nvSpPr>
          <p:spPr>
            <a:xfrm>
              <a:off x="3074867" y="689237"/>
              <a:ext cx="109207" cy="133766"/>
            </a:xfrm>
            <a:custGeom>
              <a:avLst/>
              <a:gdLst/>
              <a:ahLst/>
              <a:cxnLst/>
              <a:rect l="0" t="0" r="0" b="0"/>
              <a:pathLst>
                <a:path w="109207" h="133766">
                  <a:moveTo>
                    <a:pt x="0" y="0"/>
                  </a:moveTo>
                  <a:lnTo>
                    <a:pt x="41338" y="8976"/>
                  </a:lnTo>
                  <a:cubicBezTo>
                    <a:pt x="54521" y="14983"/>
                    <a:pt x="66141" y="22997"/>
                    <a:pt x="76161" y="33030"/>
                  </a:cubicBezTo>
                  <a:cubicBezTo>
                    <a:pt x="86207" y="43075"/>
                    <a:pt x="94221" y="54594"/>
                    <a:pt x="100216" y="67637"/>
                  </a:cubicBezTo>
                  <a:cubicBezTo>
                    <a:pt x="106197" y="80667"/>
                    <a:pt x="109207" y="94371"/>
                    <a:pt x="109207" y="108760"/>
                  </a:cubicBezTo>
                  <a:cubicBezTo>
                    <a:pt x="109207" y="116558"/>
                    <a:pt x="106273" y="122679"/>
                    <a:pt x="100431" y="127175"/>
                  </a:cubicBezTo>
                  <a:cubicBezTo>
                    <a:pt x="94590" y="131671"/>
                    <a:pt x="87325" y="133766"/>
                    <a:pt x="78625" y="133474"/>
                  </a:cubicBezTo>
                  <a:lnTo>
                    <a:pt x="0" y="133474"/>
                  </a:lnTo>
                  <a:lnTo>
                    <a:pt x="0" y="83589"/>
                  </a:lnTo>
                  <a:lnTo>
                    <a:pt x="40894" y="83589"/>
                  </a:lnTo>
                  <a:cubicBezTo>
                    <a:pt x="35789" y="74305"/>
                    <a:pt x="29794" y="67790"/>
                    <a:pt x="22910" y="64043"/>
                  </a:cubicBezTo>
                  <a:lnTo>
                    <a:pt x="0" y="58420"/>
                  </a:ln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1" name="Shape 3457"/>
            <p:cNvSpPr/>
            <p:nvPr/>
          </p:nvSpPr>
          <p:spPr>
            <a:xfrm>
              <a:off x="3211776" y="687596"/>
              <a:ext cx="194018" cy="219151"/>
            </a:xfrm>
            <a:custGeom>
              <a:avLst/>
              <a:gdLst/>
              <a:ahLst/>
              <a:cxnLst/>
              <a:rect l="0" t="0" r="0" b="0"/>
              <a:pathLst>
                <a:path w="194018" h="219151">
                  <a:moveTo>
                    <a:pt x="19951" y="2985"/>
                  </a:moveTo>
                  <a:cubicBezTo>
                    <a:pt x="27724" y="0"/>
                    <a:pt x="35370" y="140"/>
                    <a:pt x="42863" y="3442"/>
                  </a:cubicBezTo>
                  <a:cubicBezTo>
                    <a:pt x="50356" y="6731"/>
                    <a:pt x="55740" y="12281"/>
                    <a:pt x="59042" y="20066"/>
                  </a:cubicBezTo>
                  <a:lnTo>
                    <a:pt x="97244" y="106350"/>
                  </a:lnTo>
                  <a:lnTo>
                    <a:pt x="134989" y="20066"/>
                  </a:lnTo>
                  <a:cubicBezTo>
                    <a:pt x="138278" y="12281"/>
                    <a:pt x="143764" y="6731"/>
                    <a:pt x="151409" y="3442"/>
                  </a:cubicBezTo>
                  <a:cubicBezTo>
                    <a:pt x="159030" y="140"/>
                    <a:pt x="166598" y="0"/>
                    <a:pt x="174092" y="2985"/>
                  </a:cubicBezTo>
                  <a:cubicBezTo>
                    <a:pt x="181890" y="6287"/>
                    <a:pt x="187414" y="11595"/>
                    <a:pt x="190716" y="18948"/>
                  </a:cubicBezTo>
                  <a:cubicBezTo>
                    <a:pt x="194018" y="26289"/>
                    <a:pt x="194018" y="33846"/>
                    <a:pt x="190716" y="41631"/>
                  </a:cubicBezTo>
                  <a:lnTo>
                    <a:pt x="125552" y="200279"/>
                  </a:lnTo>
                  <a:cubicBezTo>
                    <a:pt x="124054" y="203581"/>
                    <a:pt x="120841" y="207556"/>
                    <a:pt x="115901" y="212192"/>
                  </a:cubicBezTo>
                  <a:cubicBezTo>
                    <a:pt x="110947" y="216827"/>
                    <a:pt x="105029" y="219151"/>
                    <a:pt x="98146" y="219151"/>
                  </a:cubicBezTo>
                  <a:cubicBezTo>
                    <a:pt x="92151" y="219151"/>
                    <a:pt x="86461" y="217729"/>
                    <a:pt x="81064" y="214884"/>
                  </a:cubicBezTo>
                  <a:cubicBezTo>
                    <a:pt x="75667" y="212039"/>
                    <a:pt x="71768" y="207175"/>
                    <a:pt x="69380" y="200279"/>
                  </a:cubicBezTo>
                  <a:lnTo>
                    <a:pt x="3315" y="41631"/>
                  </a:lnTo>
                  <a:cubicBezTo>
                    <a:pt x="0" y="33846"/>
                    <a:pt x="0" y="26289"/>
                    <a:pt x="3315" y="18948"/>
                  </a:cubicBezTo>
                  <a:cubicBezTo>
                    <a:pt x="6604" y="11595"/>
                    <a:pt x="12154" y="6287"/>
                    <a:pt x="19951" y="2985"/>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2" name="Shape 3458"/>
            <p:cNvSpPr/>
            <p:nvPr/>
          </p:nvSpPr>
          <p:spPr>
            <a:xfrm>
              <a:off x="3451936" y="690581"/>
              <a:ext cx="57962" cy="217526"/>
            </a:xfrm>
            <a:custGeom>
              <a:avLst/>
              <a:gdLst/>
              <a:ahLst/>
              <a:cxnLst/>
              <a:rect l="0" t="0" r="0" b="0"/>
              <a:pathLst>
                <a:path w="57962" h="217526">
                  <a:moveTo>
                    <a:pt x="29642" y="0"/>
                  </a:moveTo>
                  <a:cubicBezTo>
                    <a:pt x="37440" y="0"/>
                    <a:pt x="43955" y="2857"/>
                    <a:pt x="49199" y="8534"/>
                  </a:cubicBezTo>
                  <a:cubicBezTo>
                    <a:pt x="54432" y="14237"/>
                    <a:pt x="57365" y="21133"/>
                    <a:pt x="57962" y="29223"/>
                  </a:cubicBezTo>
                  <a:lnTo>
                    <a:pt x="57962" y="188303"/>
                  </a:lnTo>
                  <a:cubicBezTo>
                    <a:pt x="57962" y="196393"/>
                    <a:pt x="55410" y="203137"/>
                    <a:pt x="50330" y="208534"/>
                  </a:cubicBezTo>
                  <a:cubicBezTo>
                    <a:pt x="45212" y="213919"/>
                    <a:pt x="38329" y="216916"/>
                    <a:pt x="29642" y="217526"/>
                  </a:cubicBezTo>
                  <a:cubicBezTo>
                    <a:pt x="21857" y="217526"/>
                    <a:pt x="15265" y="215125"/>
                    <a:pt x="9868" y="210325"/>
                  </a:cubicBezTo>
                  <a:cubicBezTo>
                    <a:pt x="4470" y="205537"/>
                    <a:pt x="1194" y="198793"/>
                    <a:pt x="0" y="190106"/>
                  </a:cubicBezTo>
                  <a:lnTo>
                    <a:pt x="0" y="27407"/>
                  </a:lnTo>
                  <a:cubicBezTo>
                    <a:pt x="584" y="19621"/>
                    <a:pt x="3734" y="13195"/>
                    <a:pt x="9423" y="8090"/>
                  </a:cubicBezTo>
                  <a:cubicBezTo>
                    <a:pt x="15125" y="2997"/>
                    <a:pt x="21857"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3" name="Shape 3459"/>
            <p:cNvSpPr/>
            <p:nvPr/>
          </p:nvSpPr>
          <p:spPr>
            <a:xfrm>
              <a:off x="3451936" y="621823"/>
              <a:ext cx="57962" cy="58420"/>
            </a:xfrm>
            <a:custGeom>
              <a:avLst/>
              <a:gdLst/>
              <a:ahLst/>
              <a:cxnLst/>
              <a:rect l="0" t="0" r="0" b="0"/>
              <a:pathLst>
                <a:path w="57962" h="58420">
                  <a:moveTo>
                    <a:pt x="29642" y="0"/>
                  </a:moveTo>
                  <a:cubicBezTo>
                    <a:pt x="37440" y="0"/>
                    <a:pt x="44094" y="2934"/>
                    <a:pt x="49644" y="8776"/>
                  </a:cubicBezTo>
                  <a:cubicBezTo>
                    <a:pt x="55194" y="14605"/>
                    <a:pt x="57962" y="21425"/>
                    <a:pt x="57962" y="29210"/>
                  </a:cubicBezTo>
                  <a:cubicBezTo>
                    <a:pt x="57962" y="37008"/>
                    <a:pt x="55194" y="43815"/>
                    <a:pt x="49644" y="49657"/>
                  </a:cubicBezTo>
                  <a:cubicBezTo>
                    <a:pt x="44094" y="55499"/>
                    <a:pt x="37440" y="58420"/>
                    <a:pt x="29642" y="58420"/>
                  </a:cubicBezTo>
                  <a:cubicBezTo>
                    <a:pt x="20968" y="58128"/>
                    <a:pt x="13843" y="55359"/>
                    <a:pt x="8306" y="50114"/>
                  </a:cubicBezTo>
                  <a:cubicBezTo>
                    <a:pt x="2756" y="44869"/>
                    <a:pt x="0" y="37465"/>
                    <a:pt x="0" y="27864"/>
                  </a:cubicBezTo>
                  <a:cubicBezTo>
                    <a:pt x="279" y="20079"/>
                    <a:pt x="3366" y="13487"/>
                    <a:pt x="9195" y="8090"/>
                  </a:cubicBezTo>
                  <a:cubicBezTo>
                    <a:pt x="15036" y="2705"/>
                    <a:pt x="21857" y="0"/>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4" name="Shape 3460"/>
            <p:cNvSpPr/>
            <p:nvPr/>
          </p:nvSpPr>
          <p:spPr>
            <a:xfrm>
              <a:off x="3561591" y="620926"/>
              <a:ext cx="109651" cy="286271"/>
            </a:xfrm>
            <a:custGeom>
              <a:avLst/>
              <a:gdLst/>
              <a:ahLst/>
              <a:cxnLst/>
              <a:rect l="0" t="0" r="0" b="0"/>
              <a:pathLst>
                <a:path w="109651" h="286271">
                  <a:moveTo>
                    <a:pt x="29642" y="0"/>
                  </a:moveTo>
                  <a:cubicBezTo>
                    <a:pt x="37744" y="0"/>
                    <a:pt x="44564" y="2845"/>
                    <a:pt x="50102" y="8534"/>
                  </a:cubicBezTo>
                  <a:cubicBezTo>
                    <a:pt x="55638" y="14237"/>
                    <a:pt x="58712" y="21273"/>
                    <a:pt x="59321" y="29654"/>
                  </a:cubicBezTo>
                  <a:lnTo>
                    <a:pt x="59321" y="207175"/>
                  </a:lnTo>
                  <a:cubicBezTo>
                    <a:pt x="59321" y="213170"/>
                    <a:pt x="61252" y="218262"/>
                    <a:pt x="65163" y="222453"/>
                  </a:cubicBezTo>
                  <a:cubicBezTo>
                    <a:pt x="69050" y="226657"/>
                    <a:pt x="73990" y="228752"/>
                    <a:pt x="79984" y="228752"/>
                  </a:cubicBezTo>
                  <a:cubicBezTo>
                    <a:pt x="87782" y="228752"/>
                    <a:pt x="94590" y="231445"/>
                    <a:pt x="100431" y="236842"/>
                  </a:cubicBezTo>
                  <a:cubicBezTo>
                    <a:pt x="106273" y="242227"/>
                    <a:pt x="109359" y="248971"/>
                    <a:pt x="109651" y="257061"/>
                  </a:cubicBezTo>
                  <a:cubicBezTo>
                    <a:pt x="109651" y="264249"/>
                    <a:pt x="107188" y="270624"/>
                    <a:pt x="102235" y="276162"/>
                  </a:cubicBezTo>
                  <a:cubicBezTo>
                    <a:pt x="97282" y="281711"/>
                    <a:pt x="90919" y="285077"/>
                    <a:pt x="83134" y="286271"/>
                  </a:cubicBezTo>
                  <a:lnTo>
                    <a:pt x="76847" y="286271"/>
                  </a:lnTo>
                  <a:cubicBezTo>
                    <a:pt x="66357" y="286271"/>
                    <a:pt x="56464" y="284099"/>
                    <a:pt x="47180" y="279756"/>
                  </a:cubicBezTo>
                  <a:cubicBezTo>
                    <a:pt x="37884" y="275412"/>
                    <a:pt x="29718" y="269646"/>
                    <a:pt x="22682" y="262458"/>
                  </a:cubicBezTo>
                  <a:cubicBezTo>
                    <a:pt x="15646" y="255257"/>
                    <a:pt x="10096" y="246875"/>
                    <a:pt x="6070" y="237287"/>
                  </a:cubicBezTo>
                  <a:cubicBezTo>
                    <a:pt x="2006" y="227698"/>
                    <a:pt x="0" y="217665"/>
                    <a:pt x="0" y="207175"/>
                  </a:cubicBezTo>
                  <a:lnTo>
                    <a:pt x="0" y="27864"/>
                  </a:lnTo>
                  <a:cubicBezTo>
                    <a:pt x="889" y="20371"/>
                    <a:pt x="4039" y="13932"/>
                    <a:pt x="9436" y="8534"/>
                  </a:cubicBezTo>
                  <a:cubicBezTo>
                    <a:pt x="14821" y="3150"/>
                    <a:pt x="21565"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5" name="Shape 3461"/>
            <p:cNvSpPr/>
            <p:nvPr/>
          </p:nvSpPr>
          <p:spPr>
            <a:xfrm>
              <a:off x="3712142" y="620926"/>
              <a:ext cx="109651" cy="286271"/>
            </a:xfrm>
            <a:custGeom>
              <a:avLst/>
              <a:gdLst/>
              <a:ahLst/>
              <a:cxnLst/>
              <a:rect l="0" t="0" r="0" b="0"/>
              <a:pathLst>
                <a:path w="109651" h="286271">
                  <a:moveTo>
                    <a:pt x="29642" y="0"/>
                  </a:moveTo>
                  <a:cubicBezTo>
                    <a:pt x="37744" y="0"/>
                    <a:pt x="44552" y="2845"/>
                    <a:pt x="50102" y="8534"/>
                  </a:cubicBezTo>
                  <a:cubicBezTo>
                    <a:pt x="55638" y="14237"/>
                    <a:pt x="58712" y="21273"/>
                    <a:pt x="59309" y="29654"/>
                  </a:cubicBezTo>
                  <a:lnTo>
                    <a:pt x="59309" y="207175"/>
                  </a:lnTo>
                  <a:cubicBezTo>
                    <a:pt x="59309" y="213170"/>
                    <a:pt x="61252" y="218262"/>
                    <a:pt x="65163" y="222453"/>
                  </a:cubicBezTo>
                  <a:cubicBezTo>
                    <a:pt x="69037" y="226657"/>
                    <a:pt x="73978" y="228752"/>
                    <a:pt x="79984" y="228752"/>
                  </a:cubicBezTo>
                  <a:cubicBezTo>
                    <a:pt x="87770" y="228752"/>
                    <a:pt x="94590" y="231445"/>
                    <a:pt x="100431" y="236842"/>
                  </a:cubicBezTo>
                  <a:cubicBezTo>
                    <a:pt x="106273" y="242227"/>
                    <a:pt x="109347" y="248971"/>
                    <a:pt x="109651" y="257061"/>
                  </a:cubicBezTo>
                  <a:cubicBezTo>
                    <a:pt x="109651" y="264249"/>
                    <a:pt x="107175" y="270624"/>
                    <a:pt x="102222" y="276162"/>
                  </a:cubicBezTo>
                  <a:cubicBezTo>
                    <a:pt x="97282" y="281711"/>
                    <a:pt x="90919" y="285077"/>
                    <a:pt x="83121" y="286271"/>
                  </a:cubicBezTo>
                  <a:lnTo>
                    <a:pt x="76847" y="286271"/>
                  </a:lnTo>
                  <a:cubicBezTo>
                    <a:pt x="66357" y="286271"/>
                    <a:pt x="56464" y="284099"/>
                    <a:pt x="47168" y="279756"/>
                  </a:cubicBezTo>
                  <a:cubicBezTo>
                    <a:pt x="37884" y="275412"/>
                    <a:pt x="29718" y="269646"/>
                    <a:pt x="22682" y="262458"/>
                  </a:cubicBezTo>
                  <a:cubicBezTo>
                    <a:pt x="15633" y="255257"/>
                    <a:pt x="10096" y="246875"/>
                    <a:pt x="6058" y="237287"/>
                  </a:cubicBezTo>
                  <a:cubicBezTo>
                    <a:pt x="2006" y="227698"/>
                    <a:pt x="0" y="217665"/>
                    <a:pt x="0" y="207175"/>
                  </a:cubicBezTo>
                  <a:lnTo>
                    <a:pt x="0" y="27864"/>
                  </a:lnTo>
                  <a:cubicBezTo>
                    <a:pt x="889" y="20371"/>
                    <a:pt x="4039" y="13932"/>
                    <a:pt x="9436" y="8534"/>
                  </a:cubicBezTo>
                  <a:cubicBezTo>
                    <a:pt x="14821" y="3150"/>
                    <a:pt x="21551"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6" name="Shape 3462"/>
            <p:cNvSpPr/>
            <p:nvPr/>
          </p:nvSpPr>
          <p:spPr>
            <a:xfrm>
              <a:off x="3859524" y="689234"/>
              <a:ext cx="108763" cy="218110"/>
            </a:xfrm>
            <a:custGeom>
              <a:avLst/>
              <a:gdLst/>
              <a:ahLst/>
              <a:cxnLst/>
              <a:rect l="0" t="0" r="0" b="0"/>
              <a:pathLst>
                <a:path w="108763" h="218110">
                  <a:moveTo>
                    <a:pt x="108763" y="0"/>
                  </a:moveTo>
                  <a:lnTo>
                    <a:pt x="108763" y="58420"/>
                  </a:lnTo>
                  <a:cubicBezTo>
                    <a:pt x="100063" y="58420"/>
                    <a:pt x="92354" y="60287"/>
                    <a:pt x="85623" y="64046"/>
                  </a:cubicBezTo>
                  <a:cubicBezTo>
                    <a:pt x="78880" y="67793"/>
                    <a:pt x="72961" y="74308"/>
                    <a:pt x="67869" y="83591"/>
                  </a:cubicBezTo>
                  <a:lnTo>
                    <a:pt x="108763" y="83591"/>
                  </a:lnTo>
                  <a:lnTo>
                    <a:pt x="108763" y="133477"/>
                  </a:lnTo>
                  <a:lnTo>
                    <a:pt x="67869" y="133477"/>
                  </a:lnTo>
                  <a:cubicBezTo>
                    <a:pt x="77750" y="150546"/>
                    <a:pt x="91377" y="159093"/>
                    <a:pt x="108763" y="159093"/>
                  </a:cubicBezTo>
                  <a:lnTo>
                    <a:pt x="108763" y="217513"/>
                  </a:lnTo>
                  <a:cubicBezTo>
                    <a:pt x="94386" y="218110"/>
                    <a:pt x="80594" y="215494"/>
                    <a:pt x="67411" y="209652"/>
                  </a:cubicBezTo>
                  <a:cubicBezTo>
                    <a:pt x="54229" y="203810"/>
                    <a:pt x="42621" y="195872"/>
                    <a:pt x="32588" y="185839"/>
                  </a:cubicBezTo>
                  <a:cubicBezTo>
                    <a:pt x="22555" y="175793"/>
                    <a:pt x="14618" y="164033"/>
                    <a:pt x="8775" y="150546"/>
                  </a:cubicBezTo>
                  <a:cubicBezTo>
                    <a:pt x="2934" y="137071"/>
                    <a:pt x="0" y="123139"/>
                    <a:pt x="0" y="108763"/>
                  </a:cubicBezTo>
                  <a:cubicBezTo>
                    <a:pt x="0" y="94679"/>
                    <a:pt x="2934" y="81051"/>
                    <a:pt x="8775" y="67869"/>
                  </a:cubicBezTo>
                  <a:cubicBezTo>
                    <a:pt x="14618" y="54674"/>
                    <a:pt x="22479" y="43078"/>
                    <a:pt x="32372" y="33033"/>
                  </a:cubicBezTo>
                  <a:cubicBezTo>
                    <a:pt x="42253" y="23000"/>
                    <a:pt x="53797" y="14986"/>
                    <a:pt x="66967" y="8979"/>
                  </a:cubicBezTo>
                  <a:cubicBezTo>
                    <a:pt x="80137" y="2997"/>
                    <a:pt x="94069" y="0"/>
                    <a:pt x="108763"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7" name="Shape 3463"/>
            <p:cNvSpPr/>
            <p:nvPr/>
          </p:nvSpPr>
          <p:spPr>
            <a:xfrm>
              <a:off x="3968287" y="839336"/>
              <a:ext cx="67018" cy="67412"/>
            </a:xfrm>
            <a:custGeom>
              <a:avLst/>
              <a:gdLst/>
              <a:ahLst/>
              <a:cxnLst/>
              <a:rect l="0" t="0" r="0" b="0"/>
              <a:pathLst>
                <a:path w="67018" h="67412">
                  <a:moveTo>
                    <a:pt x="37299" y="0"/>
                  </a:moveTo>
                  <a:cubicBezTo>
                    <a:pt x="43586" y="305"/>
                    <a:pt x="49060" y="2108"/>
                    <a:pt x="53695" y="5385"/>
                  </a:cubicBezTo>
                  <a:cubicBezTo>
                    <a:pt x="58344" y="8699"/>
                    <a:pt x="61785" y="12814"/>
                    <a:pt x="64046" y="17755"/>
                  </a:cubicBezTo>
                  <a:cubicBezTo>
                    <a:pt x="66294" y="22695"/>
                    <a:pt x="67018" y="28029"/>
                    <a:pt x="66294" y="33706"/>
                  </a:cubicBezTo>
                  <a:cubicBezTo>
                    <a:pt x="65532" y="39395"/>
                    <a:pt x="62916" y="44653"/>
                    <a:pt x="58432" y="49441"/>
                  </a:cubicBezTo>
                  <a:cubicBezTo>
                    <a:pt x="50343" y="56020"/>
                    <a:pt x="41338" y="60604"/>
                    <a:pt x="31458" y="63144"/>
                  </a:cubicBezTo>
                  <a:cubicBezTo>
                    <a:pt x="21565" y="65697"/>
                    <a:pt x="11074" y="67120"/>
                    <a:pt x="0" y="67412"/>
                  </a:cubicBezTo>
                  <a:lnTo>
                    <a:pt x="0" y="8992"/>
                  </a:lnTo>
                  <a:cubicBezTo>
                    <a:pt x="4787" y="8992"/>
                    <a:pt x="8826" y="8534"/>
                    <a:pt x="12128" y="7645"/>
                  </a:cubicBezTo>
                  <a:cubicBezTo>
                    <a:pt x="15430" y="6744"/>
                    <a:pt x="18351" y="5690"/>
                    <a:pt x="20904" y="4496"/>
                  </a:cubicBezTo>
                  <a:cubicBezTo>
                    <a:pt x="23444" y="3289"/>
                    <a:pt x="25984" y="2248"/>
                    <a:pt x="28524" y="1359"/>
                  </a:cubicBezTo>
                  <a:cubicBezTo>
                    <a:pt x="31090" y="445"/>
                    <a:pt x="33997" y="0"/>
                    <a:pt x="37299"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8" name="Shape 3464"/>
            <p:cNvSpPr/>
            <p:nvPr/>
          </p:nvSpPr>
          <p:spPr>
            <a:xfrm>
              <a:off x="3968287" y="689234"/>
              <a:ext cx="109220" cy="133769"/>
            </a:xfrm>
            <a:custGeom>
              <a:avLst/>
              <a:gdLst/>
              <a:ahLst/>
              <a:cxnLst/>
              <a:rect l="0" t="0" r="0" b="0"/>
              <a:pathLst>
                <a:path w="109220" h="133769">
                  <a:moveTo>
                    <a:pt x="0" y="0"/>
                  </a:moveTo>
                  <a:cubicBezTo>
                    <a:pt x="14376" y="0"/>
                    <a:pt x="28156" y="2997"/>
                    <a:pt x="41338" y="8979"/>
                  </a:cubicBezTo>
                  <a:cubicBezTo>
                    <a:pt x="54533" y="14986"/>
                    <a:pt x="66141" y="23000"/>
                    <a:pt x="76161" y="33033"/>
                  </a:cubicBezTo>
                  <a:cubicBezTo>
                    <a:pt x="86220" y="43078"/>
                    <a:pt x="94234" y="54597"/>
                    <a:pt x="100216" y="67640"/>
                  </a:cubicBezTo>
                  <a:cubicBezTo>
                    <a:pt x="106197" y="80670"/>
                    <a:pt x="109220" y="94374"/>
                    <a:pt x="109220" y="108763"/>
                  </a:cubicBezTo>
                  <a:cubicBezTo>
                    <a:pt x="109220" y="116561"/>
                    <a:pt x="106286" y="122682"/>
                    <a:pt x="100444" y="127178"/>
                  </a:cubicBezTo>
                  <a:cubicBezTo>
                    <a:pt x="94602" y="131674"/>
                    <a:pt x="87337" y="133769"/>
                    <a:pt x="78638" y="133477"/>
                  </a:cubicBezTo>
                  <a:lnTo>
                    <a:pt x="0" y="133477"/>
                  </a:lnTo>
                  <a:lnTo>
                    <a:pt x="0" y="83591"/>
                  </a:lnTo>
                  <a:lnTo>
                    <a:pt x="40894" y="83591"/>
                  </a:lnTo>
                  <a:cubicBezTo>
                    <a:pt x="35801" y="74308"/>
                    <a:pt x="29807" y="67793"/>
                    <a:pt x="22923" y="64046"/>
                  </a:cubicBezTo>
                  <a:cubicBezTo>
                    <a:pt x="16027" y="60287"/>
                    <a:pt x="8382" y="58420"/>
                    <a:pt x="0" y="58420"/>
                  </a:cubicBez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9" name="Shape 3465"/>
            <p:cNvSpPr/>
            <p:nvPr/>
          </p:nvSpPr>
          <p:spPr>
            <a:xfrm>
              <a:off x="3246530" y="973072"/>
              <a:ext cx="125222" cy="174638"/>
            </a:xfrm>
            <a:custGeom>
              <a:avLst/>
              <a:gdLst/>
              <a:ahLst/>
              <a:cxnLst/>
              <a:rect l="0" t="0" r="0" b="0"/>
              <a:pathLst>
                <a:path w="125222" h="174638">
                  <a:moveTo>
                    <a:pt x="66942" y="0"/>
                  </a:moveTo>
                  <a:cubicBezTo>
                    <a:pt x="75806" y="0"/>
                    <a:pt x="83553" y="1245"/>
                    <a:pt x="90183" y="3721"/>
                  </a:cubicBezTo>
                  <a:cubicBezTo>
                    <a:pt x="96812" y="6198"/>
                    <a:pt x="102591" y="9614"/>
                    <a:pt x="107544" y="13983"/>
                  </a:cubicBezTo>
                  <a:cubicBezTo>
                    <a:pt x="112484" y="18351"/>
                    <a:pt x="116777" y="23520"/>
                    <a:pt x="120421" y="29489"/>
                  </a:cubicBezTo>
                  <a:cubicBezTo>
                    <a:pt x="122453" y="32677"/>
                    <a:pt x="123292" y="35700"/>
                    <a:pt x="122924" y="38544"/>
                  </a:cubicBezTo>
                  <a:cubicBezTo>
                    <a:pt x="122568" y="41377"/>
                    <a:pt x="121145" y="43586"/>
                    <a:pt x="118669" y="45199"/>
                  </a:cubicBezTo>
                  <a:cubicBezTo>
                    <a:pt x="115900" y="46939"/>
                    <a:pt x="112928" y="47307"/>
                    <a:pt x="109728" y="46291"/>
                  </a:cubicBezTo>
                  <a:cubicBezTo>
                    <a:pt x="106514" y="45275"/>
                    <a:pt x="104115" y="43383"/>
                    <a:pt x="102515" y="40602"/>
                  </a:cubicBezTo>
                  <a:cubicBezTo>
                    <a:pt x="100190" y="36398"/>
                    <a:pt x="97345" y="32829"/>
                    <a:pt x="93993" y="29908"/>
                  </a:cubicBezTo>
                  <a:cubicBezTo>
                    <a:pt x="90653" y="27000"/>
                    <a:pt x="86728" y="24714"/>
                    <a:pt x="82207" y="23038"/>
                  </a:cubicBezTo>
                  <a:cubicBezTo>
                    <a:pt x="77698" y="21374"/>
                    <a:pt x="72390" y="20536"/>
                    <a:pt x="66281" y="20536"/>
                  </a:cubicBezTo>
                  <a:cubicBezTo>
                    <a:pt x="55525" y="20383"/>
                    <a:pt x="46495" y="22390"/>
                    <a:pt x="39218" y="26543"/>
                  </a:cubicBezTo>
                  <a:cubicBezTo>
                    <a:pt x="31941" y="30671"/>
                    <a:pt x="28308" y="37046"/>
                    <a:pt x="28308" y="45631"/>
                  </a:cubicBezTo>
                  <a:cubicBezTo>
                    <a:pt x="28308" y="50000"/>
                    <a:pt x="29426" y="54191"/>
                    <a:pt x="31699" y="58191"/>
                  </a:cubicBezTo>
                  <a:cubicBezTo>
                    <a:pt x="33947" y="62192"/>
                    <a:pt x="38087" y="65646"/>
                    <a:pt x="44132" y="68555"/>
                  </a:cubicBezTo>
                  <a:cubicBezTo>
                    <a:pt x="50178" y="71463"/>
                    <a:pt x="58851" y="73495"/>
                    <a:pt x="70218" y="74663"/>
                  </a:cubicBezTo>
                  <a:cubicBezTo>
                    <a:pt x="87528" y="76403"/>
                    <a:pt x="101016" y="81686"/>
                    <a:pt x="110706" y="90488"/>
                  </a:cubicBezTo>
                  <a:cubicBezTo>
                    <a:pt x="120383" y="99289"/>
                    <a:pt x="125222" y="110896"/>
                    <a:pt x="125222" y="125311"/>
                  </a:cubicBezTo>
                  <a:cubicBezTo>
                    <a:pt x="125222" y="133604"/>
                    <a:pt x="123507" y="140805"/>
                    <a:pt x="120091" y="146914"/>
                  </a:cubicBezTo>
                  <a:cubicBezTo>
                    <a:pt x="116675" y="153035"/>
                    <a:pt x="112078" y="158166"/>
                    <a:pt x="106337" y="162319"/>
                  </a:cubicBezTo>
                  <a:cubicBezTo>
                    <a:pt x="100584" y="166446"/>
                    <a:pt x="94031" y="169545"/>
                    <a:pt x="86690" y="171577"/>
                  </a:cubicBezTo>
                  <a:cubicBezTo>
                    <a:pt x="79337" y="173622"/>
                    <a:pt x="71742" y="174638"/>
                    <a:pt x="63894" y="174638"/>
                  </a:cubicBezTo>
                  <a:cubicBezTo>
                    <a:pt x="54572" y="174638"/>
                    <a:pt x="45694" y="173190"/>
                    <a:pt x="37262" y="170269"/>
                  </a:cubicBezTo>
                  <a:cubicBezTo>
                    <a:pt x="28804" y="167361"/>
                    <a:pt x="21463" y="163297"/>
                    <a:pt x="15215" y="158051"/>
                  </a:cubicBezTo>
                  <a:cubicBezTo>
                    <a:pt x="8954" y="152806"/>
                    <a:pt x="4369" y="146774"/>
                    <a:pt x="1460" y="139929"/>
                  </a:cubicBezTo>
                  <a:cubicBezTo>
                    <a:pt x="0" y="136868"/>
                    <a:pt x="38" y="134036"/>
                    <a:pt x="1562" y="131420"/>
                  </a:cubicBezTo>
                  <a:cubicBezTo>
                    <a:pt x="3099" y="128791"/>
                    <a:pt x="5677" y="127127"/>
                    <a:pt x="9322" y="126403"/>
                  </a:cubicBezTo>
                  <a:cubicBezTo>
                    <a:pt x="11938" y="125806"/>
                    <a:pt x="14516" y="126213"/>
                    <a:pt x="17056" y="127597"/>
                  </a:cubicBezTo>
                  <a:cubicBezTo>
                    <a:pt x="19621" y="128981"/>
                    <a:pt x="21539" y="131051"/>
                    <a:pt x="22847" y="133820"/>
                  </a:cubicBezTo>
                  <a:cubicBezTo>
                    <a:pt x="24600" y="137465"/>
                    <a:pt x="27457" y="140805"/>
                    <a:pt x="31470" y="143853"/>
                  </a:cubicBezTo>
                  <a:cubicBezTo>
                    <a:pt x="35471" y="146914"/>
                    <a:pt x="40310" y="149403"/>
                    <a:pt x="45986" y="151282"/>
                  </a:cubicBezTo>
                  <a:cubicBezTo>
                    <a:pt x="51664" y="153175"/>
                    <a:pt x="57632" y="154127"/>
                    <a:pt x="63894" y="154127"/>
                  </a:cubicBezTo>
                  <a:cubicBezTo>
                    <a:pt x="70866" y="154127"/>
                    <a:pt x="77305" y="153035"/>
                    <a:pt x="83197" y="150850"/>
                  </a:cubicBezTo>
                  <a:cubicBezTo>
                    <a:pt x="89091" y="148666"/>
                    <a:pt x="93853" y="145491"/>
                    <a:pt x="97498" y="141351"/>
                  </a:cubicBezTo>
                  <a:cubicBezTo>
                    <a:pt x="101143" y="137198"/>
                    <a:pt x="102946" y="132067"/>
                    <a:pt x="102946" y="125959"/>
                  </a:cubicBezTo>
                  <a:cubicBezTo>
                    <a:pt x="102946" y="118250"/>
                    <a:pt x="99923" y="111341"/>
                    <a:pt x="93891" y="105219"/>
                  </a:cubicBezTo>
                  <a:cubicBezTo>
                    <a:pt x="87858" y="99111"/>
                    <a:pt x="77927" y="95326"/>
                    <a:pt x="64097" y="93878"/>
                  </a:cubicBezTo>
                  <a:cubicBezTo>
                    <a:pt x="46050" y="92126"/>
                    <a:pt x="31864" y="86817"/>
                    <a:pt x="21539" y="77940"/>
                  </a:cubicBezTo>
                  <a:cubicBezTo>
                    <a:pt x="11202" y="69063"/>
                    <a:pt x="6045" y="58077"/>
                    <a:pt x="6045" y="44971"/>
                  </a:cubicBezTo>
                  <a:cubicBezTo>
                    <a:pt x="6045" y="35382"/>
                    <a:pt x="8725" y="27229"/>
                    <a:pt x="14122" y="20536"/>
                  </a:cubicBezTo>
                  <a:cubicBezTo>
                    <a:pt x="19494" y="13830"/>
                    <a:pt x="26822" y="8750"/>
                    <a:pt x="36055" y="5245"/>
                  </a:cubicBezTo>
                  <a:cubicBezTo>
                    <a:pt x="45301" y="1765"/>
                    <a:pt x="55588" y="0"/>
                    <a:pt x="66942"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0" name="Shape 3466"/>
            <p:cNvSpPr/>
            <p:nvPr/>
          </p:nvSpPr>
          <p:spPr>
            <a:xfrm>
              <a:off x="3411035" y="1025254"/>
              <a:ext cx="104711" cy="121158"/>
            </a:xfrm>
            <a:custGeom>
              <a:avLst/>
              <a:gdLst/>
              <a:ahLst/>
              <a:cxnLst/>
              <a:rect l="0" t="0" r="0" b="0"/>
              <a:pathLst>
                <a:path w="104711" h="121158">
                  <a:moveTo>
                    <a:pt x="59169" y="0"/>
                  </a:moveTo>
                  <a:cubicBezTo>
                    <a:pt x="67742" y="0"/>
                    <a:pt x="75603" y="1638"/>
                    <a:pt x="82741" y="4915"/>
                  </a:cubicBezTo>
                  <a:cubicBezTo>
                    <a:pt x="89853" y="8192"/>
                    <a:pt x="96266" y="13094"/>
                    <a:pt x="101956" y="19647"/>
                  </a:cubicBezTo>
                  <a:cubicBezTo>
                    <a:pt x="103975" y="21971"/>
                    <a:pt x="104711" y="24371"/>
                    <a:pt x="104128" y="26848"/>
                  </a:cubicBezTo>
                  <a:cubicBezTo>
                    <a:pt x="103543" y="29324"/>
                    <a:pt x="101956" y="31509"/>
                    <a:pt x="99327" y="33388"/>
                  </a:cubicBezTo>
                  <a:cubicBezTo>
                    <a:pt x="97269" y="34862"/>
                    <a:pt x="95035" y="35319"/>
                    <a:pt x="92545" y="34823"/>
                  </a:cubicBezTo>
                  <a:cubicBezTo>
                    <a:pt x="90081" y="34303"/>
                    <a:pt x="87821" y="33045"/>
                    <a:pt x="85802" y="31001"/>
                  </a:cubicBezTo>
                  <a:cubicBezTo>
                    <a:pt x="78651" y="23432"/>
                    <a:pt x="69786" y="19647"/>
                    <a:pt x="59169" y="19647"/>
                  </a:cubicBezTo>
                  <a:cubicBezTo>
                    <a:pt x="51740" y="19647"/>
                    <a:pt x="45200" y="21349"/>
                    <a:pt x="39510" y="24778"/>
                  </a:cubicBezTo>
                  <a:cubicBezTo>
                    <a:pt x="33846" y="28207"/>
                    <a:pt x="29388" y="32969"/>
                    <a:pt x="26188" y="39065"/>
                  </a:cubicBezTo>
                  <a:cubicBezTo>
                    <a:pt x="23000" y="45174"/>
                    <a:pt x="21387" y="52388"/>
                    <a:pt x="21387" y="60681"/>
                  </a:cubicBezTo>
                  <a:cubicBezTo>
                    <a:pt x="21387" y="68542"/>
                    <a:pt x="23038" y="75527"/>
                    <a:pt x="26302" y="81648"/>
                  </a:cubicBezTo>
                  <a:cubicBezTo>
                    <a:pt x="29579" y="87744"/>
                    <a:pt x="34137" y="92583"/>
                    <a:pt x="39954" y="96152"/>
                  </a:cubicBezTo>
                  <a:cubicBezTo>
                    <a:pt x="45771" y="99720"/>
                    <a:pt x="52540" y="101498"/>
                    <a:pt x="60261" y="101498"/>
                  </a:cubicBezTo>
                  <a:cubicBezTo>
                    <a:pt x="65342" y="101498"/>
                    <a:pt x="69824" y="100889"/>
                    <a:pt x="73673" y="99644"/>
                  </a:cubicBezTo>
                  <a:cubicBezTo>
                    <a:pt x="77534" y="98412"/>
                    <a:pt x="81064" y="96495"/>
                    <a:pt x="84265" y="93853"/>
                  </a:cubicBezTo>
                  <a:cubicBezTo>
                    <a:pt x="86576" y="91973"/>
                    <a:pt x="88989" y="90919"/>
                    <a:pt x="91453" y="90691"/>
                  </a:cubicBezTo>
                  <a:cubicBezTo>
                    <a:pt x="93942" y="90488"/>
                    <a:pt x="96139" y="91173"/>
                    <a:pt x="98006" y="92774"/>
                  </a:cubicBezTo>
                  <a:cubicBezTo>
                    <a:pt x="100482" y="94806"/>
                    <a:pt x="101867" y="97104"/>
                    <a:pt x="102159" y="99644"/>
                  </a:cubicBezTo>
                  <a:cubicBezTo>
                    <a:pt x="102451" y="102197"/>
                    <a:pt x="101574" y="104496"/>
                    <a:pt x="99530" y="106515"/>
                  </a:cubicBezTo>
                  <a:cubicBezTo>
                    <a:pt x="89065" y="116281"/>
                    <a:pt x="75959" y="121158"/>
                    <a:pt x="60261" y="121158"/>
                  </a:cubicBezTo>
                  <a:cubicBezTo>
                    <a:pt x="48603" y="121158"/>
                    <a:pt x="38240" y="118491"/>
                    <a:pt x="29147" y="113182"/>
                  </a:cubicBezTo>
                  <a:cubicBezTo>
                    <a:pt x="20054" y="107874"/>
                    <a:pt x="12916" y="100660"/>
                    <a:pt x="7760" y="91567"/>
                  </a:cubicBezTo>
                  <a:cubicBezTo>
                    <a:pt x="2578" y="82474"/>
                    <a:pt x="0" y="72174"/>
                    <a:pt x="0" y="60681"/>
                  </a:cubicBezTo>
                  <a:cubicBezTo>
                    <a:pt x="0" y="48895"/>
                    <a:pt x="2553" y="38418"/>
                    <a:pt x="7645" y="29248"/>
                  </a:cubicBezTo>
                  <a:cubicBezTo>
                    <a:pt x="12738" y="20079"/>
                    <a:pt x="19724" y="12916"/>
                    <a:pt x="28601" y="7747"/>
                  </a:cubicBezTo>
                  <a:cubicBezTo>
                    <a:pt x="37465" y="2578"/>
                    <a:pt x="47663" y="0"/>
                    <a:pt x="5916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1" name="Shape 3467"/>
            <p:cNvSpPr/>
            <p:nvPr/>
          </p:nvSpPr>
          <p:spPr>
            <a:xfrm>
              <a:off x="3561227" y="975045"/>
              <a:ext cx="111963" cy="170701"/>
            </a:xfrm>
            <a:custGeom>
              <a:avLst/>
              <a:gdLst/>
              <a:ahLst/>
              <a:cxnLst/>
              <a:rect l="0" t="0" r="0" b="0"/>
              <a:pathLst>
                <a:path w="111963" h="170701">
                  <a:moveTo>
                    <a:pt x="11125" y="0"/>
                  </a:moveTo>
                  <a:cubicBezTo>
                    <a:pt x="14465" y="0"/>
                    <a:pt x="17170" y="1016"/>
                    <a:pt x="19203" y="3061"/>
                  </a:cubicBezTo>
                  <a:cubicBezTo>
                    <a:pt x="21234" y="5093"/>
                    <a:pt x="22251" y="7785"/>
                    <a:pt x="22251" y="11138"/>
                  </a:cubicBezTo>
                  <a:lnTo>
                    <a:pt x="22251" y="64745"/>
                  </a:lnTo>
                  <a:cubicBezTo>
                    <a:pt x="25502" y="61519"/>
                    <a:pt x="29146" y="58636"/>
                    <a:pt x="33375" y="56312"/>
                  </a:cubicBezTo>
                  <a:cubicBezTo>
                    <a:pt x="41097" y="52095"/>
                    <a:pt x="49771" y="50000"/>
                    <a:pt x="59372" y="50000"/>
                  </a:cubicBezTo>
                  <a:cubicBezTo>
                    <a:pt x="69393" y="50000"/>
                    <a:pt x="78384" y="52134"/>
                    <a:pt x="86322" y="56426"/>
                  </a:cubicBezTo>
                  <a:cubicBezTo>
                    <a:pt x="94247" y="60731"/>
                    <a:pt x="100508" y="67005"/>
                    <a:pt x="105093" y="75311"/>
                  </a:cubicBezTo>
                  <a:cubicBezTo>
                    <a:pt x="109677" y="83604"/>
                    <a:pt x="111963" y="93790"/>
                    <a:pt x="111963" y="105867"/>
                  </a:cubicBezTo>
                  <a:lnTo>
                    <a:pt x="111963" y="159575"/>
                  </a:lnTo>
                  <a:cubicBezTo>
                    <a:pt x="111963" y="162776"/>
                    <a:pt x="110909" y="165430"/>
                    <a:pt x="108801" y="167538"/>
                  </a:cubicBezTo>
                  <a:cubicBezTo>
                    <a:pt x="106680" y="169647"/>
                    <a:pt x="104025" y="170701"/>
                    <a:pt x="100826" y="170701"/>
                  </a:cubicBezTo>
                  <a:cubicBezTo>
                    <a:pt x="97637" y="170701"/>
                    <a:pt x="94971" y="169647"/>
                    <a:pt x="92875" y="167538"/>
                  </a:cubicBezTo>
                  <a:cubicBezTo>
                    <a:pt x="90754" y="165430"/>
                    <a:pt x="89700" y="162776"/>
                    <a:pt x="89700" y="159575"/>
                  </a:cubicBezTo>
                  <a:lnTo>
                    <a:pt x="89700" y="105867"/>
                  </a:lnTo>
                  <a:cubicBezTo>
                    <a:pt x="89700" y="97574"/>
                    <a:pt x="88188" y="90805"/>
                    <a:pt x="85116" y="85573"/>
                  </a:cubicBezTo>
                  <a:cubicBezTo>
                    <a:pt x="82055" y="80328"/>
                    <a:pt x="77953" y="76441"/>
                    <a:pt x="72784" y="73889"/>
                  </a:cubicBezTo>
                  <a:cubicBezTo>
                    <a:pt x="67614" y="71349"/>
                    <a:pt x="61684" y="70066"/>
                    <a:pt x="55004" y="70066"/>
                  </a:cubicBezTo>
                  <a:cubicBezTo>
                    <a:pt x="48882" y="70066"/>
                    <a:pt x="43358" y="71310"/>
                    <a:pt x="38418" y="73787"/>
                  </a:cubicBezTo>
                  <a:cubicBezTo>
                    <a:pt x="33465" y="76251"/>
                    <a:pt x="29528" y="79565"/>
                    <a:pt x="26619" y="83706"/>
                  </a:cubicBezTo>
                  <a:cubicBezTo>
                    <a:pt x="23698" y="87859"/>
                    <a:pt x="22251" y="92634"/>
                    <a:pt x="22251" y="98006"/>
                  </a:cubicBezTo>
                  <a:lnTo>
                    <a:pt x="22251" y="159575"/>
                  </a:lnTo>
                  <a:cubicBezTo>
                    <a:pt x="22251" y="162776"/>
                    <a:pt x="21234" y="165430"/>
                    <a:pt x="19203" y="167538"/>
                  </a:cubicBezTo>
                  <a:cubicBezTo>
                    <a:pt x="17170" y="169647"/>
                    <a:pt x="14465" y="170701"/>
                    <a:pt x="11125" y="170701"/>
                  </a:cubicBezTo>
                  <a:cubicBezTo>
                    <a:pt x="7925" y="170701"/>
                    <a:pt x="5258" y="169647"/>
                    <a:pt x="3149" y="167538"/>
                  </a:cubicBezTo>
                  <a:cubicBezTo>
                    <a:pt x="1054" y="165430"/>
                    <a:pt x="0" y="162776"/>
                    <a:pt x="0" y="159575"/>
                  </a:cubicBezTo>
                  <a:lnTo>
                    <a:pt x="0" y="11138"/>
                  </a:lnTo>
                  <a:cubicBezTo>
                    <a:pt x="0" y="7785"/>
                    <a:pt x="1054" y="5093"/>
                    <a:pt x="3149" y="3061"/>
                  </a:cubicBezTo>
                  <a:cubicBezTo>
                    <a:pt x="5258" y="1016"/>
                    <a:pt x="7925" y="0"/>
                    <a:pt x="11125"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2" name="Shape 3468"/>
            <p:cNvSpPr/>
            <p:nvPr/>
          </p:nvSpPr>
          <p:spPr>
            <a:xfrm>
              <a:off x="3717064" y="1025289"/>
              <a:ext cx="60141" cy="121085"/>
            </a:xfrm>
            <a:custGeom>
              <a:avLst/>
              <a:gdLst/>
              <a:ahLst/>
              <a:cxnLst/>
              <a:rect l="0" t="0" r="0" b="0"/>
              <a:pathLst>
                <a:path w="60141" h="121085">
                  <a:moveTo>
                    <a:pt x="60141" y="0"/>
                  </a:moveTo>
                  <a:lnTo>
                    <a:pt x="60141" y="19648"/>
                  </a:lnTo>
                  <a:lnTo>
                    <a:pt x="40170" y="24849"/>
                  </a:lnTo>
                  <a:cubicBezTo>
                    <a:pt x="34354" y="28342"/>
                    <a:pt x="29769" y="33180"/>
                    <a:pt x="26429" y="39365"/>
                  </a:cubicBezTo>
                  <a:cubicBezTo>
                    <a:pt x="23076" y="45550"/>
                    <a:pt x="21399" y="52637"/>
                    <a:pt x="21399" y="60638"/>
                  </a:cubicBezTo>
                  <a:cubicBezTo>
                    <a:pt x="21399" y="68652"/>
                    <a:pt x="23076" y="75713"/>
                    <a:pt x="26429" y="81821"/>
                  </a:cubicBezTo>
                  <a:cubicBezTo>
                    <a:pt x="29769" y="87930"/>
                    <a:pt x="34354" y="92743"/>
                    <a:pt x="40170" y="96223"/>
                  </a:cubicBezTo>
                  <a:lnTo>
                    <a:pt x="60141" y="101437"/>
                  </a:lnTo>
                  <a:lnTo>
                    <a:pt x="60141" y="121085"/>
                  </a:lnTo>
                  <a:lnTo>
                    <a:pt x="29046" y="113368"/>
                  </a:lnTo>
                  <a:cubicBezTo>
                    <a:pt x="20016" y="108199"/>
                    <a:pt x="12916" y="101075"/>
                    <a:pt x="7760" y="91969"/>
                  </a:cubicBezTo>
                  <a:cubicBezTo>
                    <a:pt x="2578" y="82876"/>
                    <a:pt x="0" y="72423"/>
                    <a:pt x="0" y="60638"/>
                  </a:cubicBezTo>
                  <a:cubicBezTo>
                    <a:pt x="0" y="48713"/>
                    <a:pt x="2578" y="38197"/>
                    <a:pt x="7760" y="29104"/>
                  </a:cubicBezTo>
                  <a:cubicBezTo>
                    <a:pt x="12916" y="20011"/>
                    <a:pt x="20016" y="12886"/>
                    <a:pt x="29046" y="7717"/>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3" name="Shape 3469"/>
            <p:cNvSpPr/>
            <p:nvPr/>
          </p:nvSpPr>
          <p:spPr>
            <a:xfrm>
              <a:off x="3777204" y="1025258"/>
              <a:ext cx="60154" cy="121145"/>
            </a:xfrm>
            <a:custGeom>
              <a:avLst/>
              <a:gdLst/>
              <a:ahLst/>
              <a:cxnLst/>
              <a:rect l="0" t="0" r="0" b="0"/>
              <a:pathLst>
                <a:path w="60154" h="121145">
                  <a:moveTo>
                    <a:pt x="121" y="0"/>
                  </a:moveTo>
                  <a:cubicBezTo>
                    <a:pt x="11754" y="0"/>
                    <a:pt x="22092" y="2578"/>
                    <a:pt x="31122" y="7747"/>
                  </a:cubicBezTo>
                  <a:cubicBezTo>
                    <a:pt x="40126" y="12916"/>
                    <a:pt x="47238" y="20041"/>
                    <a:pt x="52394" y="29134"/>
                  </a:cubicBezTo>
                  <a:cubicBezTo>
                    <a:pt x="57551" y="38227"/>
                    <a:pt x="60154" y="48743"/>
                    <a:pt x="60154" y="60668"/>
                  </a:cubicBezTo>
                  <a:cubicBezTo>
                    <a:pt x="60154" y="72454"/>
                    <a:pt x="57589" y="82906"/>
                    <a:pt x="52508" y="91999"/>
                  </a:cubicBezTo>
                  <a:cubicBezTo>
                    <a:pt x="47403" y="101105"/>
                    <a:pt x="40355" y="108229"/>
                    <a:pt x="31325" y="113398"/>
                  </a:cubicBezTo>
                  <a:cubicBezTo>
                    <a:pt x="22308" y="118567"/>
                    <a:pt x="11907" y="121145"/>
                    <a:pt x="121" y="121145"/>
                  </a:cubicBezTo>
                  <a:lnTo>
                    <a:pt x="0" y="121115"/>
                  </a:lnTo>
                  <a:lnTo>
                    <a:pt x="0" y="101467"/>
                  </a:lnTo>
                  <a:lnTo>
                    <a:pt x="121" y="101498"/>
                  </a:lnTo>
                  <a:cubicBezTo>
                    <a:pt x="7678" y="101498"/>
                    <a:pt x="14370" y="99759"/>
                    <a:pt x="20187" y="96253"/>
                  </a:cubicBezTo>
                  <a:cubicBezTo>
                    <a:pt x="26004" y="92774"/>
                    <a:pt x="30563" y="87960"/>
                    <a:pt x="33840" y="81852"/>
                  </a:cubicBezTo>
                  <a:cubicBezTo>
                    <a:pt x="37129" y="75743"/>
                    <a:pt x="38742" y="68682"/>
                    <a:pt x="38742" y="60668"/>
                  </a:cubicBezTo>
                  <a:cubicBezTo>
                    <a:pt x="38742" y="52667"/>
                    <a:pt x="37129" y="45580"/>
                    <a:pt x="33840" y="39395"/>
                  </a:cubicBezTo>
                  <a:cubicBezTo>
                    <a:pt x="30563" y="33210"/>
                    <a:pt x="26004" y="28372"/>
                    <a:pt x="20187" y="24879"/>
                  </a:cubicBezTo>
                  <a:cubicBezTo>
                    <a:pt x="14370" y="21387"/>
                    <a:pt x="7678" y="19647"/>
                    <a:pt x="121" y="19647"/>
                  </a:cubicBezTo>
                  <a:lnTo>
                    <a:pt x="0" y="19678"/>
                  </a:lnTo>
                  <a:lnTo>
                    <a:pt x="0" y="30"/>
                  </a:lnTo>
                  <a:lnTo>
                    <a:pt x="12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4" name="Shape 3470"/>
            <p:cNvSpPr/>
            <p:nvPr/>
          </p:nvSpPr>
          <p:spPr>
            <a:xfrm>
              <a:off x="3877284" y="1025285"/>
              <a:ext cx="60141" cy="121092"/>
            </a:xfrm>
            <a:custGeom>
              <a:avLst/>
              <a:gdLst/>
              <a:ahLst/>
              <a:cxnLst/>
              <a:rect l="0" t="0" r="0" b="0"/>
              <a:pathLst>
                <a:path w="60141" h="121092">
                  <a:moveTo>
                    <a:pt x="60141" y="0"/>
                  </a:moveTo>
                  <a:lnTo>
                    <a:pt x="60141" y="19648"/>
                  </a:lnTo>
                  <a:lnTo>
                    <a:pt x="40170" y="24853"/>
                  </a:lnTo>
                  <a:cubicBezTo>
                    <a:pt x="34354" y="28345"/>
                    <a:pt x="29756" y="33184"/>
                    <a:pt x="26416" y="39369"/>
                  </a:cubicBezTo>
                  <a:cubicBezTo>
                    <a:pt x="23076" y="45554"/>
                    <a:pt x="21399" y="52640"/>
                    <a:pt x="21399" y="60641"/>
                  </a:cubicBezTo>
                  <a:cubicBezTo>
                    <a:pt x="21399" y="68655"/>
                    <a:pt x="23076" y="75716"/>
                    <a:pt x="26416" y="81825"/>
                  </a:cubicBezTo>
                  <a:cubicBezTo>
                    <a:pt x="29756" y="87934"/>
                    <a:pt x="34354" y="92747"/>
                    <a:pt x="40170" y="96227"/>
                  </a:cubicBezTo>
                  <a:lnTo>
                    <a:pt x="60141" y="101444"/>
                  </a:lnTo>
                  <a:lnTo>
                    <a:pt x="60141" y="121092"/>
                  </a:lnTo>
                  <a:lnTo>
                    <a:pt x="29045" y="113372"/>
                  </a:lnTo>
                  <a:cubicBezTo>
                    <a:pt x="20003" y="108203"/>
                    <a:pt x="12915" y="101078"/>
                    <a:pt x="7747" y="91972"/>
                  </a:cubicBezTo>
                  <a:cubicBezTo>
                    <a:pt x="2578" y="82879"/>
                    <a:pt x="0" y="72427"/>
                    <a:pt x="0" y="60641"/>
                  </a:cubicBezTo>
                  <a:cubicBezTo>
                    <a:pt x="0" y="48716"/>
                    <a:pt x="2578" y="38200"/>
                    <a:pt x="7747" y="29107"/>
                  </a:cubicBezTo>
                  <a:cubicBezTo>
                    <a:pt x="12915" y="20014"/>
                    <a:pt x="20003" y="12889"/>
                    <a:pt x="29045" y="7720"/>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5" name="Shape 3471"/>
            <p:cNvSpPr/>
            <p:nvPr/>
          </p:nvSpPr>
          <p:spPr>
            <a:xfrm>
              <a:off x="3937425" y="1025258"/>
              <a:ext cx="60141" cy="121145"/>
            </a:xfrm>
            <a:custGeom>
              <a:avLst/>
              <a:gdLst/>
              <a:ahLst/>
              <a:cxnLst/>
              <a:rect l="0" t="0" r="0" b="0"/>
              <a:pathLst>
                <a:path w="60141" h="121145">
                  <a:moveTo>
                    <a:pt x="107" y="0"/>
                  </a:moveTo>
                  <a:cubicBezTo>
                    <a:pt x="11740" y="0"/>
                    <a:pt x="22078" y="2578"/>
                    <a:pt x="31108" y="7747"/>
                  </a:cubicBezTo>
                  <a:cubicBezTo>
                    <a:pt x="40112" y="12916"/>
                    <a:pt x="47224" y="20041"/>
                    <a:pt x="52393" y="29134"/>
                  </a:cubicBezTo>
                  <a:cubicBezTo>
                    <a:pt x="57549" y="38227"/>
                    <a:pt x="60141" y="48743"/>
                    <a:pt x="60141" y="60668"/>
                  </a:cubicBezTo>
                  <a:cubicBezTo>
                    <a:pt x="60141" y="72454"/>
                    <a:pt x="57587" y="82906"/>
                    <a:pt x="52494" y="91999"/>
                  </a:cubicBezTo>
                  <a:cubicBezTo>
                    <a:pt x="47402" y="101105"/>
                    <a:pt x="40353" y="108229"/>
                    <a:pt x="31324" y="113398"/>
                  </a:cubicBezTo>
                  <a:cubicBezTo>
                    <a:pt x="22307" y="118567"/>
                    <a:pt x="11893" y="121145"/>
                    <a:pt x="107" y="121145"/>
                  </a:cubicBezTo>
                  <a:lnTo>
                    <a:pt x="0" y="121119"/>
                  </a:lnTo>
                  <a:lnTo>
                    <a:pt x="0" y="101470"/>
                  </a:lnTo>
                  <a:lnTo>
                    <a:pt x="107" y="101498"/>
                  </a:lnTo>
                  <a:cubicBezTo>
                    <a:pt x="7676" y="101498"/>
                    <a:pt x="14370" y="99759"/>
                    <a:pt x="20186" y="96253"/>
                  </a:cubicBezTo>
                  <a:cubicBezTo>
                    <a:pt x="26002" y="92774"/>
                    <a:pt x="30549" y="87960"/>
                    <a:pt x="33826" y="81852"/>
                  </a:cubicBezTo>
                  <a:cubicBezTo>
                    <a:pt x="37115" y="75743"/>
                    <a:pt x="38741" y="68682"/>
                    <a:pt x="38741" y="60668"/>
                  </a:cubicBezTo>
                  <a:cubicBezTo>
                    <a:pt x="38741" y="52667"/>
                    <a:pt x="37115" y="45580"/>
                    <a:pt x="33826" y="39395"/>
                  </a:cubicBezTo>
                  <a:cubicBezTo>
                    <a:pt x="30549" y="33210"/>
                    <a:pt x="26002" y="28372"/>
                    <a:pt x="20186" y="24879"/>
                  </a:cubicBezTo>
                  <a:cubicBezTo>
                    <a:pt x="14370" y="21387"/>
                    <a:pt x="7676" y="19647"/>
                    <a:pt x="107" y="19647"/>
                  </a:cubicBezTo>
                  <a:lnTo>
                    <a:pt x="0" y="19675"/>
                  </a:lnTo>
                  <a:lnTo>
                    <a:pt x="0" y="27"/>
                  </a:lnTo>
                  <a:lnTo>
                    <a:pt x="107"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6" name="Shape 3472"/>
            <p:cNvSpPr/>
            <p:nvPr/>
          </p:nvSpPr>
          <p:spPr>
            <a:xfrm>
              <a:off x="4039252" y="975044"/>
              <a:ext cx="48006" cy="170485"/>
            </a:xfrm>
            <a:custGeom>
              <a:avLst/>
              <a:gdLst/>
              <a:ahLst/>
              <a:cxnLst/>
              <a:rect l="0" t="0" r="0" b="0"/>
              <a:pathLst>
                <a:path w="48006" h="170485">
                  <a:moveTo>
                    <a:pt x="10909" y="0"/>
                  </a:moveTo>
                  <a:cubicBezTo>
                    <a:pt x="14109" y="0"/>
                    <a:pt x="16725" y="1016"/>
                    <a:pt x="18770" y="3061"/>
                  </a:cubicBezTo>
                  <a:cubicBezTo>
                    <a:pt x="20803" y="5093"/>
                    <a:pt x="21818" y="7709"/>
                    <a:pt x="21818" y="10922"/>
                  </a:cubicBezTo>
                  <a:lnTo>
                    <a:pt x="21818" y="130099"/>
                  </a:lnTo>
                  <a:cubicBezTo>
                    <a:pt x="21818" y="135484"/>
                    <a:pt x="22834" y="139929"/>
                    <a:pt x="24879" y="143408"/>
                  </a:cubicBezTo>
                  <a:cubicBezTo>
                    <a:pt x="26911" y="146914"/>
                    <a:pt x="29527" y="148654"/>
                    <a:pt x="32741" y="148654"/>
                  </a:cubicBezTo>
                  <a:lnTo>
                    <a:pt x="38202" y="148654"/>
                  </a:lnTo>
                  <a:cubicBezTo>
                    <a:pt x="41097" y="148654"/>
                    <a:pt x="43459" y="149682"/>
                    <a:pt x="45288" y="151714"/>
                  </a:cubicBezTo>
                  <a:cubicBezTo>
                    <a:pt x="47117" y="153759"/>
                    <a:pt x="48006" y="156362"/>
                    <a:pt x="48006" y="159576"/>
                  </a:cubicBezTo>
                  <a:cubicBezTo>
                    <a:pt x="48006" y="162776"/>
                    <a:pt x="46634" y="165392"/>
                    <a:pt x="43878" y="167424"/>
                  </a:cubicBezTo>
                  <a:cubicBezTo>
                    <a:pt x="41097" y="169469"/>
                    <a:pt x="37541" y="170485"/>
                    <a:pt x="33185" y="170485"/>
                  </a:cubicBezTo>
                  <a:lnTo>
                    <a:pt x="32741" y="170485"/>
                  </a:lnTo>
                  <a:cubicBezTo>
                    <a:pt x="26339" y="170485"/>
                    <a:pt x="20662" y="168745"/>
                    <a:pt x="15722" y="165240"/>
                  </a:cubicBezTo>
                  <a:cubicBezTo>
                    <a:pt x="10757" y="161760"/>
                    <a:pt x="6909" y="156997"/>
                    <a:pt x="4140" y="150952"/>
                  </a:cubicBezTo>
                  <a:cubicBezTo>
                    <a:pt x="1384" y="144920"/>
                    <a:pt x="0" y="137960"/>
                    <a:pt x="0" y="130099"/>
                  </a:cubicBezTo>
                  <a:lnTo>
                    <a:pt x="0" y="10922"/>
                  </a:lnTo>
                  <a:cubicBezTo>
                    <a:pt x="0" y="7709"/>
                    <a:pt x="1015" y="5093"/>
                    <a:pt x="3048" y="3061"/>
                  </a:cubicBezTo>
                  <a:cubicBezTo>
                    <a:pt x="5093" y="1016"/>
                    <a:pt x="7721" y="0"/>
                    <a:pt x="1090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7" name="Shape 3473"/>
            <p:cNvSpPr/>
            <p:nvPr/>
          </p:nvSpPr>
          <p:spPr>
            <a:xfrm>
              <a:off x="1213801" y="190838"/>
              <a:ext cx="912495" cy="912495"/>
            </a:xfrm>
            <a:custGeom>
              <a:avLst/>
              <a:gdLst/>
              <a:ahLst/>
              <a:cxnLst/>
              <a:rect l="0" t="0" r="0" b="0"/>
              <a:pathLst>
                <a:path w="912495" h="912495">
                  <a:moveTo>
                    <a:pt x="456248" y="0"/>
                  </a:moveTo>
                  <a:cubicBezTo>
                    <a:pt x="708229" y="0"/>
                    <a:pt x="912495" y="204267"/>
                    <a:pt x="912495" y="456248"/>
                  </a:cubicBezTo>
                  <a:cubicBezTo>
                    <a:pt x="912495" y="708228"/>
                    <a:pt x="708229" y="912495"/>
                    <a:pt x="456248" y="912495"/>
                  </a:cubicBezTo>
                  <a:cubicBezTo>
                    <a:pt x="204267" y="912495"/>
                    <a:pt x="0" y="708228"/>
                    <a:pt x="0" y="456248"/>
                  </a:cubicBezTo>
                  <a:cubicBezTo>
                    <a:pt x="0" y="204267"/>
                    <a:pt x="204267" y="0"/>
                    <a:pt x="456248"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8" name="Shape 3474"/>
            <p:cNvSpPr/>
            <p:nvPr/>
          </p:nvSpPr>
          <p:spPr>
            <a:xfrm>
              <a:off x="1204875" y="181914"/>
              <a:ext cx="465175" cy="930351"/>
            </a:xfrm>
            <a:custGeom>
              <a:avLst/>
              <a:gdLst/>
              <a:ahLst/>
              <a:cxnLst/>
              <a:rect l="0" t="0" r="0" b="0"/>
              <a:pathLst>
                <a:path w="465175" h="930351">
                  <a:moveTo>
                    <a:pt x="465175" y="0"/>
                  </a:moveTo>
                  <a:lnTo>
                    <a:pt x="465175" y="17856"/>
                  </a:lnTo>
                  <a:cubicBezTo>
                    <a:pt x="218516" y="17856"/>
                    <a:pt x="17856" y="218516"/>
                    <a:pt x="17856" y="465176"/>
                  </a:cubicBezTo>
                  <a:cubicBezTo>
                    <a:pt x="17856" y="711822"/>
                    <a:pt x="218516" y="912495"/>
                    <a:pt x="465175" y="912495"/>
                  </a:cubicBezTo>
                  <a:lnTo>
                    <a:pt x="465175" y="930351"/>
                  </a:lnTo>
                  <a:cubicBezTo>
                    <a:pt x="208674" y="930351"/>
                    <a:pt x="0" y="721677"/>
                    <a:pt x="0" y="465176"/>
                  </a:cubicBezTo>
                  <a:cubicBezTo>
                    <a:pt x="0" y="208674"/>
                    <a:pt x="208674" y="0"/>
                    <a:pt x="465175"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39" name="Shape 3475"/>
            <p:cNvSpPr/>
            <p:nvPr/>
          </p:nvSpPr>
          <p:spPr>
            <a:xfrm>
              <a:off x="1670050" y="181914"/>
              <a:ext cx="465176" cy="930351"/>
            </a:xfrm>
            <a:custGeom>
              <a:avLst/>
              <a:gdLst/>
              <a:ahLst/>
              <a:cxnLst/>
              <a:rect l="0" t="0" r="0" b="0"/>
              <a:pathLst>
                <a:path w="465176" h="930351">
                  <a:moveTo>
                    <a:pt x="0" y="0"/>
                  </a:moveTo>
                  <a:cubicBezTo>
                    <a:pt x="256502" y="0"/>
                    <a:pt x="465176" y="208674"/>
                    <a:pt x="465176" y="465176"/>
                  </a:cubicBezTo>
                  <a:cubicBezTo>
                    <a:pt x="465176" y="721677"/>
                    <a:pt x="256502" y="930351"/>
                    <a:pt x="0" y="930351"/>
                  </a:cubicBezTo>
                  <a:lnTo>
                    <a:pt x="0" y="912495"/>
                  </a:lnTo>
                  <a:cubicBezTo>
                    <a:pt x="246659" y="912495"/>
                    <a:pt x="447320" y="711822"/>
                    <a:pt x="447320" y="465176"/>
                  </a:cubicBezTo>
                  <a:cubicBezTo>
                    <a:pt x="447320" y="218516"/>
                    <a:pt x="246659" y="17856"/>
                    <a:pt x="0" y="17856"/>
                  </a:cubicBez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0" name="Shape 3476"/>
            <p:cNvSpPr/>
            <p:nvPr/>
          </p:nvSpPr>
          <p:spPr>
            <a:xfrm>
              <a:off x="1420509" y="396862"/>
              <a:ext cx="769176" cy="532514"/>
            </a:xfrm>
            <a:custGeom>
              <a:avLst/>
              <a:gdLst/>
              <a:ahLst/>
              <a:cxnLst/>
              <a:rect l="0" t="0" r="0" b="0"/>
              <a:pathLst>
                <a:path w="769176" h="532514">
                  <a:moveTo>
                    <a:pt x="695171" y="2978"/>
                  </a:moveTo>
                  <a:cubicBezTo>
                    <a:pt x="706579" y="3970"/>
                    <a:pt x="718210" y="7639"/>
                    <a:pt x="730453" y="14227"/>
                  </a:cubicBezTo>
                  <a:cubicBezTo>
                    <a:pt x="764540" y="32579"/>
                    <a:pt x="769176" y="64075"/>
                    <a:pt x="760260" y="100587"/>
                  </a:cubicBezTo>
                  <a:lnTo>
                    <a:pt x="671195" y="470538"/>
                  </a:lnTo>
                  <a:cubicBezTo>
                    <a:pt x="671106" y="470932"/>
                    <a:pt x="666014" y="491645"/>
                    <a:pt x="665861" y="492014"/>
                  </a:cubicBezTo>
                  <a:cubicBezTo>
                    <a:pt x="655066" y="532514"/>
                    <a:pt x="627011" y="525593"/>
                    <a:pt x="606234" y="520233"/>
                  </a:cubicBezTo>
                  <a:cubicBezTo>
                    <a:pt x="578714" y="513147"/>
                    <a:pt x="581609" y="507940"/>
                    <a:pt x="584314" y="480990"/>
                  </a:cubicBezTo>
                  <a:cubicBezTo>
                    <a:pt x="584721" y="477104"/>
                    <a:pt x="585191" y="473408"/>
                    <a:pt x="586257" y="469865"/>
                  </a:cubicBezTo>
                  <a:lnTo>
                    <a:pt x="639090" y="277866"/>
                  </a:lnTo>
                  <a:lnTo>
                    <a:pt x="664299" y="179708"/>
                  </a:lnTo>
                  <a:cubicBezTo>
                    <a:pt x="672249" y="142878"/>
                    <a:pt x="681698" y="120780"/>
                    <a:pt x="669163" y="112678"/>
                  </a:cubicBezTo>
                  <a:cubicBezTo>
                    <a:pt x="655269" y="103699"/>
                    <a:pt x="628294" y="122787"/>
                    <a:pt x="606031" y="142713"/>
                  </a:cubicBezTo>
                  <a:lnTo>
                    <a:pt x="534175" y="211852"/>
                  </a:lnTo>
                  <a:lnTo>
                    <a:pt x="485292" y="254092"/>
                  </a:lnTo>
                  <a:lnTo>
                    <a:pt x="434441" y="298174"/>
                  </a:lnTo>
                  <a:cubicBezTo>
                    <a:pt x="417538" y="312563"/>
                    <a:pt x="394970" y="312360"/>
                    <a:pt x="372796" y="300130"/>
                  </a:cubicBezTo>
                  <a:lnTo>
                    <a:pt x="135979" y="188890"/>
                  </a:lnTo>
                  <a:cubicBezTo>
                    <a:pt x="133629" y="187925"/>
                    <a:pt x="109322" y="181778"/>
                    <a:pt x="101740" y="185690"/>
                  </a:cubicBezTo>
                  <a:cubicBezTo>
                    <a:pt x="95720" y="188801"/>
                    <a:pt x="92837" y="205921"/>
                    <a:pt x="93891" y="215459"/>
                  </a:cubicBezTo>
                  <a:lnTo>
                    <a:pt x="143942" y="458714"/>
                  </a:lnTo>
                  <a:cubicBezTo>
                    <a:pt x="148120" y="478222"/>
                    <a:pt x="144602" y="481663"/>
                    <a:pt x="124193" y="494681"/>
                  </a:cubicBezTo>
                  <a:cubicBezTo>
                    <a:pt x="117284" y="499088"/>
                    <a:pt x="117462" y="501602"/>
                    <a:pt x="109334" y="501628"/>
                  </a:cubicBezTo>
                  <a:cubicBezTo>
                    <a:pt x="90119" y="501704"/>
                    <a:pt x="74638" y="501907"/>
                    <a:pt x="69837" y="485969"/>
                  </a:cubicBezTo>
                  <a:cubicBezTo>
                    <a:pt x="67957" y="481232"/>
                    <a:pt x="66649" y="469916"/>
                    <a:pt x="66192" y="467528"/>
                  </a:cubicBezTo>
                  <a:lnTo>
                    <a:pt x="2184" y="133036"/>
                  </a:lnTo>
                  <a:cubicBezTo>
                    <a:pt x="0" y="115497"/>
                    <a:pt x="2680" y="92281"/>
                    <a:pt x="19964" y="78984"/>
                  </a:cubicBezTo>
                  <a:cubicBezTo>
                    <a:pt x="41034" y="62754"/>
                    <a:pt x="66522" y="81016"/>
                    <a:pt x="90030" y="92472"/>
                  </a:cubicBezTo>
                  <a:lnTo>
                    <a:pt x="331584" y="207064"/>
                  </a:lnTo>
                  <a:cubicBezTo>
                    <a:pt x="338633" y="210480"/>
                    <a:pt x="376555" y="225238"/>
                    <a:pt x="379831" y="226597"/>
                  </a:cubicBezTo>
                  <a:cubicBezTo>
                    <a:pt x="392328" y="231778"/>
                    <a:pt x="398069" y="229454"/>
                    <a:pt x="405892" y="223726"/>
                  </a:cubicBezTo>
                  <a:lnTo>
                    <a:pt x="588099" y="59731"/>
                  </a:lnTo>
                  <a:cubicBezTo>
                    <a:pt x="628741" y="21107"/>
                    <a:pt x="660948" y="0"/>
                    <a:pt x="695171" y="2978"/>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41" name="Shape 3477"/>
            <p:cNvSpPr/>
            <p:nvPr/>
          </p:nvSpPr>
          <p:spPr>
            <a:xfrm>
              <a:off x="1409797" y="465431"/>
              <a:ext cx="393593" cy="445719"/>
            </a:xfrm>
            <a:custGeom>
              <a:avLst/>
              <a:gdLst/>
              <a:ahLst/>
              <a:cxnLst/>
              <a:rect l="0" t="0" r="0" b="0"/>
              <a:pathLst>
                <a:path w="393593" h="445719">
                  <a:moveTo>
                    <a:pt x="51613" y="0"/>
                  </a:moveTo>
                  <a:cubicBezTo>
                    <a:pt x="65125" y="0"/>
                    <a:pt x="79134" y="4509"/>
                    <a:pt x="92532" y="10859"/>
                  </a:cubicBezTo>
                  <a:lnTo>
                    <a:pt x="340919" y="125628"/>
                  </a:lnTo>
                  <a:cubicBezTo>
                    <a:pt x="348183" y="129032"/>
                    <a:pt x="387172" y="143827"/>
                    <a:pt x="390550" y="145186"/>
                  </a:cubicBezTo>
                  <a:lnTo>
                    <a:pt x="393593" y="145903"/>
                  </a:lnTo>
                  <a:lnTo>
                    <a:pt x="393593" y="165306"/>
                  </a:lnTo>
                  <a:lnTo>
                    <a:pt x="383337" y="163055"/>
                  </a:lnTo>
                  <a:cubicBezTo>
                    <a:pt x="382537" y="162725"/>
                    <a:pt x="379666" y="161633"/>
                    <a:pt x="375691" y="160096"/>
                  </a:cubicBezTo>
                  <a:cubicBezTo>
                    <a:pt x="357048" y="152933"/>
                    <a:pt x="338366" y="145707"/>
                    <a:pt x="332727" y="143053"/>
                  </a:cubicBezTo>
                  <a:lnTo>
                    <a:pt x="84455" y="28346"/>
                  </a:lnTo>
                  <a:cubicBezTo>
                    <a:pt x="71691" y="22288"/>
                    <a:pt x="60706" y="19266"/>
                    <a:pt x="51613" y="19266"/>
                  </a:cubicBezTo>
                  <a:cubicBezTo>
                    <a:pt x="44018" y="19266"/>
                    <a:pt x="37795" y="21273"/>
                    <a:pt x="32042" y="25578"/>
                  </a:cubicBezTo>
                  <a:cubicBezTo>
                    <a:pt x="19456" y="35001"/>
                    <a:pt x="20510" y="54483"/>
                    <a:pt x="21298" y="61151"/>
                  </a:cubicBezTo>
                  <a:lnTo>
                    <a:pt x="87185" y="395021"/>
                  </a:lnTo>
                  <a:cubicBezTo>
                    <a:pt x="87325" y="395732"/>
                    <a:pt x="87541" y="397053"/>
                    <a:pt x="87795" y="398742"/>
                  </a:cubicBezTo>
                  <a:cubicBezTo>
                    <a:pt x="88138" y="401028"/>
                    <a:pt x="89192" y="407949"/>
                    <a:pt x="89954" y="410096"/>
                  </a:cubicBezTo>
                  <a:cubicBezTo>
                    <a:pt x="90157" y="410604"/>
                    <a:pt x="90284" y="410959"/>
                    <a:pt x="90437" y="411480"/>
                  </a:cubicBezTo>
                  <a:cubicBezTo>
                    <a:pt x="92672" y="418694"/>
                    <a:pt x="100546" y="426466"/>
                    <a:pt x="112547" y="426466"/>
                  </a:cubicBezTo>
                  <a:cubicBezTo>
                    <a:pt x="119037" y="426441"/>
                    <a:pt x="128092" y="424231"/>
                    <a:pt x="131000" y="422427"/>
                  </a:cubicBezTo>
                  <a:cubicBezTo>
                    <a:pt x="142887" y="415049"/>
                    <a:pt x="145707" y="408178"/>
                    <a:pt x="142608" y="394157"/>
                  </a:cubicBezTo>
                  <a:lnTo>
                    <a:pt x="90944" y="150698"/>
                  </a:lnTo>
                  <a:cubicBezTo>
                    <a:pt x="90818" y="150101"/>
                    <a:pt x="90716" y="149504"/>
                    <a:pt x="90653" y="148895"/>
                  </a:cubicBezTo>
                  <a:cubicBezTo>
                    <a:pt x="88240" y="127775"/>
                    <a:pt x="99415" y="117475"/>
                    <a:pt x="109220" y="112560"/>
                  </a:cubicBezTo>
                  <a:cubicBezTo>
                    <a:pt x="113627" y="110350"/>
                    <a:pt x="118554" y="109233"/>
                    <a:pt x="123888" y="109233"/>
                  </a:cubicBezTo>
                  <a:cubicBezTo>
                    <a:pt x="133833" y="109233"/>
                    <a:pt x="142786" y="113221"/>
                    <a:pt x="146596" y="114922"/>
                  </a:cubicBezTo>
                  <a:cubicBezTo>
                    <a:pt x="146888" y="115037"/>
                    <a:pt x="147587" y="115341"/>
                    <a:pt x="147866" y="115468"/>
                  </a:cubicBezTo>
                  <a:lnTo>
                    <a:pt x="391389" y="226873"/>
                  </a:lnTo>
                  <a:cubicBezTo>
                    <a:pt x="391770" y="227051"/>
                    <a:pt x="392138" y="227228"/>
                    <a:pt x="392494" y="227419"/>
                  </a:cubicBezTo>
                  <a:lnTo>
                    <a:pt x="393593" y="227734"/>
                  </a:lnTo>
                  <a:lnTo>
                    <a:pt x="393593" y="247213"/>
                  </a:lnTo>
                  <a:lnTo>
                    <a:pt x="383375" y="244386"/>
                  </a:lnTo>
                  <a:lnTo>
                    <a:pt x="139852" y="132982"/>
                  </a:lnTo>
                  <a:cubicBezTo>
                    <a:pt x="138011" y="132245"/>
                    <a:pt x="130708" y="128486"/>
                    <a:pt x="123888" y="128486"/>
                  </a:cubicBezTo>
                  <a:cubicBezTo>
                    <a:pt x="121767" y="128486"/>
                    <a:pt x="119697" y="128854"/>
                    <a:pt x="117856" y="129769"/>
                  </a:cubicBezTo>
                  <a:cubicBezTo>
                    <a:pt x="111658" y="132880"/>
                    <a:pt x="108699" y="137160"/>
                    <a:pt x="109791" y="146710"/>
                  </a:cubicBezTo>
                  <a:lnTo>
                    <a:pt x="161417" y="389992"/>
                  </a:lnTo>
                  <a:cubicBezTo>
                    <a:pt x="165722" y="409499"/>
                    <a:pt x="162115" y="425780"/>
                    <a:pt x="141148" y="438785"/>
                  </a:cubicBezTo>
                  <a:cubicBezTo>
                    <a:pt x="134048" y="443192"/>
                    <a:pt x="121031" y="445694"/>
                    <a:pt x="112674" y="445719"/>
                  </a:cubicBezTo>
                  <a:lnTo>
                    <a:pt x="112547" y="445719"/>
                  </a:lnTo>
                  <a:cubicBezTo>
                    <a:pt x="92862" y="445719"/>
                    <a:pt x="76987" y="433095"/>
                    <a:pt x="72047" y="417195"/>
                  </a:cubicBezTo>
                  <a:cubicBezTo>
                    <a:pt x="70117" y="412458"/>
                    <a:pt x="68757" y="401142"/>
                    <a:pt x="68288" y="398742"/>
                  </a:cubicBezTo>
                  <a:lnTo>
                    <a:pt x="2260" y="64199"/>
                  </a:lnTo>
                  <a:cubicBezTo>
                    <a:pt x="0" y="46673"/>
                    <a:pt x="2743" y="23444"/>
                    <a:pt x="20498" y="10160"/>
                  </a:cubicBezTo>
                  <a:cubicBezTo>
                    <a:pt x="30163" y="2921"/>
                    <a:pt x="40729" y="0"/>
                    <a:pt x="51613"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2" name="Shape 3478"/>
            <p:cNvSpPr/>
            <p:nvPr/>
          </p:nvSpPr>
          <p:spPr>
            <a:xfrm>
              <a:off x="1803390" y="386932"/>
              <a:ext cx="397097" cy="544843"/>
            </a:xfrm>
            <a:custGeom>
              <a:avLst/>
              <a:gdLst/>
              <a:ahLst/>
              <a:cxnLst/>
              <a:rect l="0" t="0" r="0" b="0"/>
              <a:pathLst>
                <a:path w="397097" h="544843">
                  <a:moveTo>
                    <a:pt x="314356" y="0"/>
                  </a:moveTo>
                  <a:cubicBezTo>
                    <a:pt x="328212" y="0"/>
                    <a:pt x="342283" y="3721"/>
                    <a:pt x="357244" y="11557"/>
                  </a:cubicBezTo>
                  <a:cubicBezTo>
                    <a:pt x="392309" y="29934"/>
                    <a:pt x="397097" y="74270"/>
                    <a:pt x="387940" y="110782"/>
                  </a:cubicBezTo>
                  <a:lnTo>
                    <a:pt x="296652" y="480670"/>
                  </a:lnTo>
                  <a:cubicBezTo>
                    <a:pt x="296563" y="481076"/>
                    <a:pt x="291331" y="501777"/>
                    <a:pt x="291192" y="502145"/>
                  </a:cubicBezTo>
                  <a:cubicBezTo>
                    <a:pt x="282301" y="534632"/>
                    <a:pt x="261994" y="544843"/>
                    <a:pt x="243274" y="544843"/>
                  </a:cubicBezTo>
                  <a:cubicBezTo>
                    <a:pt x="238664" y="544843"/>
                    <a:pt x="234143" y="544233"/>
                    <a:pt x="229914" y="543166"/>
                  </a:cubicBezTo>
                  <a:cubicBezTo>
                    <a:pt x="201618" y="536054"/>
                    <a:pt x="191382" y="518008"/>
                    <a:pt x="194163" y="491058"/>
                  </a:cubicBezTo>
                  <a:cubicBezTo>
                    <a:pt x="194557" y="487172"/>
                    <a:pt x="195039" y="483476"/>
                    <a:pt x="196131" y="479933"/>
                  </a:cubicBezTo>
                  <a:lnTo>
                    <a:pt x="250323" y="287973"/>
                  </a:lnTo>
                  <a:lnTo>
                    <a:pt x="276154" y="189827"/>
                  </a:lnTo>
                  <a:cubicBezTo>
                    <a:pt x="284307" y="152997"/>
                    <a:pt x="294011" y="143739"/>
                    <a:pt x="281132" y="135636"/>
                  </a:cubicBezTo>
                  <a:cubicBezTo>
                    <a:pt x="278631" y="134074"/>
                    <a:pt x="276116" y="133350"/>
                    <a:pt x="273564" y="133350"/>
                  </a:cubicBezTo>
                  <a:cubicBezTo>
                    <a:pt x="261511" y="133350"/>
                    <a:pt x="248316" y="149212"/>
                    <a:pt x="229444" y="165646"/>
                  </a:cubicBezTo>
                  <a:lnTo>
                    <a:pt x="155632" y="234721"/>
                  </a:lnTo>
                  <a:lnTo>
                    <a:pt x="105403" y="276936"/>
                  </a:lnTo>
                  <a:lnTo>
                    <a:pt x="53155" y="320980"/>
                  </a:lnTo>
                  <a:cubicBezTo>
                    <a:pt x="44189" y="328397"/>
                    <a:pt x="33686" y="331927"/>
                    <a:pt x="22472" y="331927"/>
                  </a:cubicBezTo>
                  <a:lnTo>
                    <a:pt x="0" y="325711"/>
                  </a:lnTo>
                  <a:lnTo>
                    <a:pt x="0" y="306233"/>
                  </a:lnTo>
                  <a:lnTo>
                    <a:pt x="22472" y="312674"/>
                  </a:lnTo>
                  <a:cubicBezTo>
                    <a:pt x="29546" y="312674"/>
                    <a:pt x="35566" y="310540"/>
                    <a:pt x="40874" y="306146"/>
                  </a:cubicBezTo>
                  <a:lnTo>
                    <a:pt x="92982" y="262217"/>
                  </a:lnTo>
                  <a:lnTo>
                    <a:pt x="142842" y="220307"/>
                  </a:lnTo>
                  <a:lnTo>
                    <a:pt x="216287" y="151574"/>
                  </a:lnTo>
                  <a:cubicBezTo>
                    <a:pt x="216452" y="151422"/>
                    <a:pt x="216617" y="151257"/>
                    <a:pt x="216795" y="151105"/>
                  </a:cubicBezTo>
                  <a:cubicBezTo>
                    <a:pt x="221201" y="147282"/>
                    <a:pt x="225265" y="143485"/>
                    <a:pt x="229101" y="139929"/>
                  </a:cubicBezTo>
                  <a:cubicBezTo>
                    <a:pt x="243973" y="126060"/>
                    <a:pt x="256850" y="114097"/>
                    <a:pt x="273564" y="114097"/>
                  </a:cubicBezTo>
                  <a:cubicBezTo>
                    <a:pt x="279850" y="114097"/>
                    <a:pt x="285845" y="115862"/>
                    <a:pt x="291381" y="119329"/>
                  </a:cubicBezTo>
                  <a:cubicBezTo>
                    <a:pt x="312756" y="132766"/>
                    <a:pt x="306723" y="152527"/>
                    <a:pt x="301885" y="168402"/>
                  </a:cubicBezTo>
                  <a:cubicBezTo>
                    <a:pt x="299852" y="175057"/>
                    <a:pt x="297325" y="183337"/>
                    <a:pt x="294963" y="193993"/>
                  </a:cubicBezTo>
                  <a:cubicBezTo>
                    <a:pt x="294912" y="194246"/>
                    <a:pt x="294849" y="194488"/>
                    <a:pt x="294785" y="194729"/>
                  </a:cubicBezTo>
                  <a:lnTo>
                    <a:pt x="268953" y="292875"/>
                  </a:lnTo>
                  <a:lnTo>
                    <a:pt x="214661" y="485165"/>
                  </a:lnTo>
                  <a:cubicBezTo>
                    <a:pt x="213937" y="487604"/>
                    <a:pt x="213582" y="490347"/>
                    <a:pt x="213315" y="493014"/>
                  </a:cubicBezTo>
                  <a:cubicBezTo>
                    <a:pt x="211397" y="511823"/>
                    <a:pt x="216960" y="520052"/>
                    <a:pt x="234600" y="524485"/>
                  </a:cubicBezTo>
                  <a:cubicBezTo>
                    <a:pt x="237521" y="525221"/>
                    <a:pt x="240430" y="525589"/>
                    <a:pt x="243274" y="525589"/>
                  </a:cubicBezTo>
                  <a:cubicBezTo>
                    <a:pt x="257765" y="525589"/>
                    <a:pt x="267366" y="516255"/>
                    <a:pt x="272611" y="497065"/>
                  </a:cubicBezTo>
                  <a:cubicBezTo>
                    <a:pt x="272637" y="496964"/>
                    <a:pt x="272675" y="496849"/>
                    <a:pt x="272700" y="496735"/>
                  </a:cubicBezTo>
                  <a:cubicBezTo>
                    <a:pt x="273386" y="494208"/>
                    <a:pt x="277589" y="477533"/>
                    <a:pt x="277919" y="476199"/>
                  </a:cubicBezTo>
                  <a:lnTo>
                    <a:pt x="369246" y="106159"/>
                  </a:lnTo>
                  <a:cubicBezTo>
                    <a:pt x="376065" y="78981"/>
                    <a:pt x="374655" y="42431"/>
                    <a:pt x="348303" y="28613"/>
                  </a:cubicBezTo>
                  <a:cubicBezTo>
                    <a:pt x="336289" y="22327"/>
                    <a:pt x="325176" y="19266"/>
                    <a:pt x="314356" y="19266"/>
                  </a:cubicBezTo>
                  <a:cubicBezTo>
                    <a:pt x="290023" y="19266"/>
                    <a:pt x="263848" y="34277"/>
                    <a:pt x="224008" y="71107"/>
                  </a:cubicBezTo>
                  <a:lnTo>
                    <a:pt x="36429" y="235318"/>
                  </a:lnTo>
                  <a:cubicBezTo>
                    <a:pt x="35947" y="235737"/>
                    <a:pt x="35439" y="236144"/>
                    <a:pt x="34918" y="236512"/>
                  </a:cubicBezTo>
                  <a:cubicBezTo>
                    <a:pt x="28454" y="241122"/>
                    <a:pt x="20338" y="245834"/>
                    <a:pt x="9251" y="245834"/>
                  </a:cubicBezTo>
                  <a:lnTo>
                    <a:pt x="0" y="243804"/>
                  </a:lnTo>
                  <a:lnTo>
                    <a:pt x="0" y="224402"/>
                  </a:lnTo>
                  <a:lnTo>
                    <a:pt x="9251" y="226581"/>
                  </a:lnTo>
                  <a:cubicBezTo>
                    <a:pt x="14674" y="226581"/>
                    <a:pt x="18814" y="224346"/>
                    <a:pt x="23742" y="220828"/>
                  </a:cubicBezTo>
                  <a:lnTo>
                    <a:pt x="210927" y="56960"/>
                  </a:lnTo>
                  <a:cubicBezTo>
                    <a:pt x="250068" y="20790"/>
                    <a:pt x="281590" y="0"/>
                    <a:pt x="314356"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3" name="Shape 3479"/>
            <p:cNvSpPr/>
            <p:nvPr/>
          </p:nvSpPr>
          <p:spPr>
            <a:xfrm>
              <a:off x="862795" y="949454"/>
              <a:ext cx="742353" cy="390650"/>
            </a:xfrm>
            <a:custGeom>
              <a:avLst/>
              <a:gdLst/>
              <a:ahLst/>
              <a:cxnLst/>
              <a:rect l="0" t="0" r="0" b="0"/>
              <a:pathLst>
                <a:path w="742353" h="390650">
                  <a:moveTo>
                    <a:pt x="576349" y="670"/>
                  </a:moveTo>
                  <a:cubicBezTo>
                    <a:pt x="589178" y="2679"/>
                    <a:pt x="600329" y="11673"/>
                    <a:pt x="606615" y="26275"/>
                  </a:cubicBezTo>
                  <a:cubicBezTo>
                    <a:pt x="613943" y="43039"/>
                    <a:pt x="612064" y="65670"/>
                    <a:pt x="594855" y="76986"/>
                  </a:cubicBezTo>
                  <a:cubicBezTo>
                    <a:pt x="570256" y="93153"/>
                    <a:pt x="436004" y="156081"/>
                    <a:pt x="435280" y="156424"/>
                  </a:cubicBezTo>
                  <a:lnTo>
                    <a:pt x="257543" y="240092"/>
                  </a:lnTo>
                  <a:cubicBezTo>
                    <a:pt x="256083" y="240740"/>
                    <a:pt x="194678" y="271842"/>
                    <a:pt x="164389" y="286561"/>
                  </a:cubicBezTo>
                  <a:cubicBezTo>
                    <a:pt x="152667" y="292479"/>
                    <a:pt x="159791" y="305789"/>
                    <a:pt x="175527" y="303363"/>
                  </a:cubicBezTo>
                  <a:lnTo>
                    <a:pt x="683666" y="236574"/>
                  </a:lnTo>
                  <a:cubicBezTo>
                    <a:pt x="684060" y="236536"/>
                    <a:pt x="692874" y="235901"/>
                    <a:pt x="694385" y="235799"/>
                  </a:cubicBezTo>
                  <a:cubicBezTo>
                    <a:pt x="716394" y="234415"/>
                    <a:pt x="735914" y="248283"/>
                    <a:pt x="738315" y="272845"/>
                  </a:cubicBezTo>
                  <a:cubicBezTo>
                    <a:pt x="742353" y="314323"/>
                    <a:pt x="687362" y="320597"/>
                    <a:pt x="687324" y="320597"/>
                  </a:cubicBezTo>
                  <a:lnTo>
                    <a:pt x="317945" y="365987"/>
                  </a:lnTo>
                  <a:cubicBezTo>
                    <a:pt x="174409" y="384313"/>
                    <a:pt x="121691" y="390650"/>
                    <a:pt x="62763" y="389190"/>
                  </a:cubicBezTo>
                  <a:cubicBezTo>
                    <a:pt x="42519" y="388695"/>
                    <a:pt x="14059" y="372324"/>
                    <a:pt x="7086" y="346391"/>
                  </a:cubicBezTo>
                  <a:cubicBezTo>
                    <a:pt x="0" y="320038"/>
                    <a:pt x="5652" y="287323"/>
                    <a:pt x="54610" y="260818"/>
                  </a:cubicBezTo>
                  <a:cubicBezTo>
                    <a:pt x="55347" y="260425"/>
                    <a:pt x="82296" y="246112"/>
                    <a:pt x="83261" y="245502"/>
                  </a:cubicBezTo>
                  <a:cubicBezTo>
                    <a:pt x="83286" y="245477"/>
                    <a:pt x="83286" y="245489"/>
                    <a:pt x="83312" y="245477"/>
                  </a:cubicBezTo>
                  <a:lnTo>
                    <a:pt x="533921" y="12762"/>
                  </a:lnTo>
                  <a:cubicBezTo>
                    <a:pt x="541503" y="9117"/>
                    <a:pt x="549008" y="3986"/>
                    <a:pt x="563080" y="1040"/>
                  </a:cubicBezTo>
                  <a:cubicBezTo>
                    <a:pt x="567611" y="106"/>
                    <a:pt x="572073" y="0"/>
                    <a:pt x="576349" y="670"/>
                  </a:cubicBezTo>
                  <a:close/>
                </a:path>
              </a:pathLst>
            </a:custGeom>
            <a:ln w="0" cap="flat">
              <a:miter lim="127000"/>
            </a:ln>
          </p:spPr>
          <p:style>
            <a:lnRef idx="0">
              <a:srgbClr val="000000">
                <a:alpha val="0"/>
              </a:srgbClr>
            </a:lnRef>
            <a:fillRef idx="1">
              <a:srgbClr val="FBB900"/>
            </a:fillRef>
            <a:effectRef idx="0">
              <a:scrgbClr r="0" g="0" b="0"/>
            </a:effectRef>
            <a:fontRef idx="none"/>
          </p:style>
          <p:txBody>
            <a:bodyPr/>
            <a:lstStyle/>
            <a:p>
              <a:endParaRPr lang="en-GB"/>
            </a:p>
          </p:txBody>
        </p:sp>
        <p:sp>
          <p:nvSpPr>
            <p:cNvPr id="44" name="Shape 3480"/>
            <p:cNvSpPr/>
            <p:nvPr/>
          </p:nvSpPr>
          <p:spPr>
            <a:xfrm>
              <a:off x="1010310" y="1125233"/>
              <a:ext cx="224037" cy="139054"/>
            </a:xfrm>
            <a:custGeom>
              <a:avLst/>
              <a:gdLst/>
              <a:ahLst/>
              <a:cxnLst/>
              <a:rect l="0" t="0" r="0" b="0"/>
              <a:pathLst>
                <a:path w="224037" h="139054">
                  <a:moveTo>
                    <a:pt x="224037" y="0"/>
                  </a:moveTo>
                  <a:lnTo>
                    <a:pt x="224037" y="21284"/>
                  </a:lnTo>
                  <a:lnTo>
                    <a:pt x="114135" y="73026"/>
                  </a:lnTo>
                  <a:cubicBezTo>
                    <a:pt x="113144" y="73496"/>
                    <a:pt x="107175" y="76493"/>
                    <a:pt x="98463" y="80875"/>
                  </a:cubicBezTo>
                  <a:cubicBezTo>
                    <a:pt x="78626" y="90857"/>
                    <a:pt x="44780" y="107875"/>
                    <a:pt x="23584" y="118226"/>
                  </a:cubicBezTo>
                  <a:cubicBezTo>
                    <a:pt x="24371" y="118264"/>
                    <a:pt x="25387" y="118251"/>
                    <a:pt x="26556" y="118073"/>
                  </a:cubicBezTo>
                  <a:lnTo>
                    <a:pt x="224037" y="92112"/>
                  </a:lnTo>
                  <a:lnTo>
                    <a:pt x="224037" y="111528"/>
                  </a:lnTo>
                  <a:lnTo>
                    <a:pt x="29261" y="137136"/>
                  </a:lnTo>
                  <a:cubicBezTo>
                    <a:pt x="16663" y="139054"/>
                    <a:pt x="5398" y="133529"/>
                    <a:pt x="2210" y="123585"/>
                  </a:cubicBezTo>
                  <a:cubicBezTo>
                    <a:pt x="0" y="116651"/>
                    <a:pt x="2324" y="107342"/>
                    <a:pt x="12535" y="102185"/>
                  </a:cubicBezTo>
                  <a:cubicBezTo>
                    <a:pt x="33541" y="91975"/>
                    <a:pt x="69240" y="74017"/>
                    <a:pt x="89814" y="63679"/>
                  </a:cubicBezTo>
                  <a:cubicBezTo>
                    <a:pt x="99339" y="58891"/>
                    <a:pt x="105728" y="55691"/>
                    <a:pt x="106197" y="55488"/>
                  </a:cubicBezTo>
                  <a:lnTo>
                    <a:pt x="224037"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5" name="Shape 3481"/>
            <p:cNvSpPr/>
            <p:nvPr/>
          </p:nvSpPr>
          <p:spPr>
            <a:xfrm>
              <a:off x="853262" y="1035238"/>
              <a:ext cx="381085" cy="313237"/>
            </a:xfrm>
            <a:custGeom>
              <a:avLst/>
              <a:gdLst/>
              <a:ahLst/>
              <a:cxnLst/>
              <a:rect l="0" t="0" r="0" b="0"/>
              <a:pathLst>
                <a:path w="381085" h="313237">
                  <a:moveTo>
                    <a:pt x="381085" y="0"/>
                  </a:moveTo>
                  <a:lnTo>
                    <a:pt x="381085" y="21663"/>
                  </a:lnTo>
                  <a:lnTo>
                    <a:pt x="97117" y="168318"/>
                  </a:lnTo>
                  <a:lnTo>
                    <a:pt x="97117" y="168305"/>
                  </a:lnTo>
                  <a:cubicBezTo>
                    <a:pt x="95034" y="169486"/>
                    <a:pt x="89522" y="172445"/>
                    <a:pt x="71145" y="182211"/>
                  </a:cubicBezTo>
                  <a:lnTo>
                    <a:pt x="68694" y="183520"/>
                  </a:lnTo>
                  <a:cubicBezTo>
                    <a:pt x="32296" y="203217"/>
                    <a:pt x="17894" y="228325"/>
                    <a:pt x="25921" y="258107"/>
                  </a:cubicBezTo>
                  <a:cubicBezTo>
                    <a:pt x="31941" y="280484"/>
                    <a:pt x="57302" y="293400"/>
                    <a:pt x="72530" y="293781"/>
                  </a:cubicBezTo>
                  <a:cubicBezTo>
                    <a:pt x="130289" y="295254"/>
                    <a:pt x="182842" y="288968"/>
                    <a:pt x="326263" y="270654"/>
                  </a:cubicBezTo>
                  <a:lnTo>
                    <a:pt x="381085" y="263917"/>
                  </a:lnTo>
                  <a:lnTo>
                    <a:pt x="381085" y="283315"/>
                  </a:lnTo>
                  <a:lnTo>
                    <a:pt x="328650" y="289768"/>
                  </a:lnTo>
                  <a:cubicBezTo>
                    <a:pt x="197536" y="306506"/>
                    <a:pt x="141770" y="313237"/>
                    <a:pt x="88354" y="313237"/>
                  </a:cubicBezTo>
                  <a:cubicBezTo>
                    <a:pt x="82918" y="313237"/>
                    <a:pt x="77521" y="313174"/>
                    <a:pt x="72060" y="313034"/>
                  </a:cubicBezTo>
                  <a:cubicBezTo>
                    <a:pt x="47219" y="312424"/>
                    <a:pt x="15405" y="293159"/>
                    <a:pt x="7328" y="263110"/>
                  </a:cubicBezTo>
                  <a:cubicBezTo>
                    <a:pt x="0" y="235932"/>
                    <a:pt x="3124" y="197109"/>
                    <a:pt x="59550" y="166565"/>
                  </a:cubicBezTo>
                  <a:lnTo>
                    <a:pt x="62103" y="165219"/>
                  </a:lnTo>
                  <a:cubicBezTo>
                    <a:pt x="68656" y="161726"/>
                    <a:pt x="86119" y="152455"/>
                    <a:pt x="87871" y="151439"/>
                  </a:cubicBezTo>
                  <a:lnTo>
                    <a:pt x="381085"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6" name="Shape 3482"/>
            <p:cNvSpPr/>
            <p:nvPr/>
          </p:nvSpPr>
          <p:spPr>
            <a:xfrm>
              <a:off x="1234347" y="1173939"/>
              <a:ext cx="377677" cy="144614"/>
            </a:xfrm>
            <a:custGeom>
              <a:avLst/>
              <a:gdLst/>
              <a:ahLst/>
              <a:cxnLst/>
              <a:rect l="0" t="0" r="0" b="0"/>
              <a:pathLst>
                <a:path w="377677" h="144614">
                  <a:moveTo>
                    <a:pt x="322241" y="1702"/>
                  </a:moveTo>
                  <a:cubicBezTo>
                    <a:pt x="350854" y="0"/>
                    <a:pt x="373600" y="19139"/>
                    <a:pt x="376343" y="47422"/>
                  </a:cubicBezTo>
                  <a:cubicBezTo>
                    <a:pt x="377677" y="61100"/>
                    <a:pt x="373702" y="73482"/>
                    <a:pt x="364850" y="83236"/>
                  </a:cubicBezTo>
                  <a:cubicBezTo>
                    <a:pt x="347235" y="102641"/>
                    <a:pt x="316056" y="105753"/>
                    <a:pt x="315777" y="105753"/>
                  </a:cubicBezTo>
                  <a:lnTo>
                    <a:pt x="0" y="144614"/>
                  </a:lnTo>
                  <a:lnTo>
                    <a:pt x="0" y="125215"/>
                  </a:lnTo>
                  <a:lnTo>
                    <a:pt x="314596" y="86550"/>
                  </a:lnTo>
                  <a:cubicBezTo>
                    <a:pt x="316552" y="86322"/>
                    <a:pt x="360240" y="80823"/>
                    <a:pt x="357166" y="49289"/>
                  </a:cubicBezTo>
                  <a:cubicBezTo>
                    <a:pt x="355134" y="28359"/>
                    <a:pt x="338853" y="20002"/>
                    <a:pt x="323435" y="20930"/>
                  </a:cubicBezTo>
                  <a:lnTo>
                    <a:pt x="323422" y="20930"/>
                  </a:lnTo>
                  <a:cubicBezTo>
                    <a:pt x="321975" y="21018"/>
                    <a:pt x="313681" y="21628"/>
                    <a:pt x="312945" y="21679"/>
                  </a:cubicBezTo>
                  <a:lnTo>
                    <a:pt x="0" y="62823"/>
                  </a:lnTo>
                  <a:lnTo>
                    <a:pt x="0" y="43406"/>
                  </a:lnTo>
                  <a:lnTo>
                    <a:pt x="310862" y="2540"/>
                  </a:lnTo>
                  <a:cubicBezTo>
                    <a:pt x="311624" y="2464"/>
                    <a:pt x="320679" y="1803"/>
                    <a:pt x="322241" y="1702"/>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7" name="Shape 3483"/>
            <p:cNvSpPr/>
            <p:nvPr/>
          </p:nvSpPr>
          <p:spPr>
            <a:xfrm>
              <a:off x="1234347" y="939763"/>
              <a:ext cx="252759" cy="206754"/>
            </a:xfrm>
            <a:custGeom>
              <a:avLst/>
              <a:gdLst/>
              <a:ahLst/>
              <a:cxnLst/>
              <a:rect l="0" t="0" r="0" b="0"/>
              <a:pathLst>
                <a:path w="252759" h="206754">
                  <a:moveTo>
                    <a:pt x="198874" y="279"/>
                  </a:moveTo>
                  <a:cubicBezTo>
                    <a:pt x="217822" y="0"/>
                    <a:pt x="235183" y="11900"/>
                    <a:pt x="243908" y="32156"/>
                  </a:cubicBezTo>
                  <a:cubicBezTo>
                    <a:pt x="252759" y="52388"/>
                    <a:pt x="250359" y="80416"/>
                    <a:pt x="228591" y="94717"/>
                  </a:cubicBezTo>
                  <a:cubicBezTo>
                    <a:pt x="203179" y="111417"/>
                    <a:pt x="69130" y="174219"/>
                    <a:pt x="67784" y="174841"/>
                  </a:cubicBezTo>
                  <a:lnTo>
                    <a:pt x="0" y="206754"/>
                  </a:lnTo>
                  <a:lnTo>
                    <a:pt x="0" y="185470"/>
                  </a:lnTo>
                  <a:lnTo>
                    <a:pt x="59630" y="157391"/>
                  </a:lnTo>
                  <a:cubicBezTo>
                    <a:pt x="86021" y="145072"/>
                    <a:pt x="197095" y="92380"/>
                    <a:pt x="218012" y="78626"/>
                  </a:cubicBezTo>
                  <a:cubicBezTo>
                    <a:pt x="230865" y="70180"/>
                    <a:pt x="231881" y="52718"/>
                    <a:pt x="226242" y="39827"/>
                  </a:cubicBezTo>
                  <a:cubicBezTo>
                    <a:pt x="219790" y="24841"/>
                    <a:pt x="207268" y="17336"/>
                    <a:pt x="193476" y="20155"/>
                  </a:cubicBezTo>
                  <a:lnTo>
                    <a:pt x="192777" y="20307"/>
                  </a:lnTo>
                  <a:cubicBezTo>
                    <a:pt x="183278" y="22454"/>
                    <a:pt x="177436" y="25514"/>
                    <a:pt x="171772" y="28473"/>
                  </a:cubicBezTo>
                  <a:cubicBezTo>
                    <a:pt x="169994" y="29401"/>
                    <a:pt x="168266" y="30302"/>
                    <a:pt x="166539" y="31128"/>
                  </a:cubicBezTo>
                  <a:lnTo>
                    <a:pt x="0" y="117137"/>
                  </a:lnTo>
                  <a:lnTo>
                    <a:pt x="0" y="95474"/>
                  </a:lnTo>
                  <a:lnTo>
                    <a:pt x="157954" y="13894"/>
                  </a:lnTo>
                  <a:cubicBezTo>
                    <a:pt x="157954" y="13894"/>
                    <a:pt x="179290" y="419"/>
                    <a:pt x="198874" y="279"/>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8" name="Shape 3484"/>
            <p:cNvSpPr/>
            <p:nvPr/>
          </p:nvSpPr>
          <p:spPr>
            <a:xfrm>
              <a:off x="0" y="0"/>
              <a:ext cx="4944961" cy="2037334"/>
            </a:xfrm>
            <a:custGeom>
              <a:avLst/>
              <a:gdLst/>
              <a:ahLst/>
              <a:cxnLst/>
              <a:rect l="0" t="0" r="0" b="0"/>
              <a:pathLst>
                <a:path w="4944961" h="2037334">
                  <a:moveTo>
                    <a:pt x="0" y="2037334"/>
                  </a:moveTo>
                  <a:lnTo>
                    <a:pt x="4944961" y="2037334"/>
                  </a:lnTo>
                  <a:lnTo>
                    <a:pt x="4944961" y="0"/>
                  </a:lnTo>
                  <a:lnTo>
                    <a:pt x="0" y="0"/>
                  </a:lnTo>
                  <a:close/>
                </a:path>
              </a:pathLst>
            </a:custGeom>
            <a:ln w="12700" cap="flat">
              <a:miter lim="127000"/>
            </a:ln>
          </p:spPr>
          <p:style>
            <a:lnRef idx="1">
              <a:srgbClr val="CCCCCC"/>
            </a:lnRef>
            <a:fillRef idx="0">
              <a:srgbClr val="000000">
                <a:alpha val="0"/>
              </a:srgbClr>
            </a:fillRef>
            <a:effectRef idx="0">
              <a:scrgbClr r="0" g="0" b="0"/>
            </a:effectRef>
            <a:fontRef idx="none"/>
          </p:style>
          <p:txBody>
            <a:bodyPr/>
            <a:lstStyle/>
            <a:p>
              <a:endParaRPr lang="en-GB"/>
            </a:p>
          </p:txBody>
        </p:sp>
      </p:grpSp>
    </p:spTree>
    <p:extLst>
      <p:ext uri="{BB962C8B-B14F-4D97-AF65-F5344CB8AC3E}">
        <p14:creationId xmlns:p14="http://schemas.microsoft.com/office/powerpoint/2010/main" val="6538464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endParaRPr lang="en-US" dirty="0"/>
          </a:p>
          <a:p>
            <a:r>
              <a:rPr lang="en-US" dirty="0" smtClean="0"/>
              <a:t>Your </a:t>
            </a:r>
            <a:r>
              <a:rPr lang="en-US" dirty="0"/>
              <a:t>values are your core, fundamental beliefs that help you decide what is important and what is not. They are the driving force behind your attitudes, behaviors and actions</a:t>
            </a:r>
            <a:r>
              <a:rPr lang="en-US" dirty="0" smtClean="0"/>
              <a:t>.</a:t>
            </a:r>
          </a:p>
          <a:p>
            <a:pPr marL="0" indent="0">
              <a:buNone/>
            </a:pPr>
            <a:endParaRPr lang="en-US" dirty="0" smtClean="0"/>
          </a:p>
          <a:p>
            <a:r>
              <a:rPr lang="en-US" dirty="0"/>
              <a:t>Core values are </a:t>
            </a:r>
            <a:r>
              <a:rPr lang="en-US" dirty="0" smtClean="0"/>
              <a:t>personal ethics or </a:t>
            </a:r>
            <a:r>
              <a:rPr lang="en-US" dirty="0"/>
              <a:t>ideals that guide you when making decisions, building relationships and solving problems.</a:t>
            </a:r>
            <a:endParaRPr lang="en-GB" dirty="0"/>
          </a:p>
        </p:txBody>
      </p:sp>
      <p:pic>
        <p:nvPicPr>
          <p:cNvPr id="2052" name="Picture 4" descr="Image result for Values Clip Art"/>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235658" y="0"/>
            <a:ext cx="5532956" cy="242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19781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Mandeville School Values</a:t>
            </a:r>
            <a:endParaRPr lang="en-GB" dirty="0"/>
          </a:p>
        </p:txBody>
      </p:sp>
      <p:sp>
        <p:nvSpPr>
          <p:cNvPr id="3" name="Content Placeholder 2"/>
          <p:cNvSpPr>
            <a:spLocks noGrp="1"/>
          </p:cNvSpPr>
          <p:nvPr>
            <p:ph idx="1"/>
          </p:nvPr>
        </p:nvSpPr>
        <p:spPr>
          <a:xfrm>
            <a:off x="875447" y="1446643"/>
            <a:ext cx="10515600" cy="5226069"/>
          </a:xfrm>
          <a:effectLst>
            <a:outerShdw blurRad="50800" dist="38100" dir="2700000" algn="tl" rotWithShape="0">
              <a:prstClr val="black">
                <a:alpha val="40000"/>
              </a:prstClr>
            </a:outerShdw>
          </a:effectLst>
        </p:spPr>
        <p:txBody>
          <a:bodyPr>
            <a:normAutofit fontScale="55000" lnSpcReduction="20000"/>
          </a:bodyPr>
          <a:lstStyle/>
          <a:p>
            <a:pPr marL="457200" lvl="1" indent="0">
              <a:buNone/>
            </a:pPr>
            <a:endParaRPr lang="en-GB" dirty="0" smtClean="0"/>
          </a:p>
          <a:p>
            <a:pPr marL="457200" lvl="1" indent="0">
              <a:buNone/>
            </a:pPr>
            <a:endParaRPr lang="en-GB" dirty="0"/>
          </a:p>
          <a:p>
            <a:pPr marL="457200" lvl="1" indent="0">
              <a:buNone/>
            </a:pPr>
            <a:endParaRPr lang="en-GB" dirty="0"/>
          </a:p>
          <a:p>
            <a:pPr lvl="1"/>
            <a:endParaRPr lang="en-US" dirty="0" smtClean="0"/>
          </a:p>
          <a:p>
            <a:pPr lvl="1"/>
            <a:endParaRPr lang="en-US" dirty="0"/>
          </a:p>
          <a:p>
            <a:pPr marL="457200" lvl="1" indent="0" algn="ctr">
              <a:buNone/>
            </a:pPr>
            <a:endParaRPr lang="en-US" dirty="0" smtClean="0"/>
          </a:p>
          <a:p>
            <a:pPr marL="457200" lvl="1" indent="0" algn="ctr">
              <a:buNone/>
            </a:pPr>
            <a:endParaRPr lang="en-US" dirty="0" smtClean="0"/>
          </a:p>
          <a:p>
            <a:pPr marL="457200" lvl="1" indent="0" algn="ctr">
              <a:buNone/>
            </a:pPr>
            <a:endParaRPr lang="en-US" dirty="0" smtClean="0"/>
          </a:p>
          <a:p>
            <a:pPr marL="457200" lvl="1" indent="0" algn="ctr">
              <a:buNone/>
            </a:pPr>
            <a:endParaRPr lang="en-US" dirty="0"/>
          </a:p>
          <a:p>
            <a:pPr marL="0" indent="0" algn="ctr">
              <a:buNone/>
            </a:pPr>
            <a:r>
              <a:rPr lang="en-US" sz="4800" dirty="0" smtClean="0"/>
              <a:t>Our values are the driving force behind everything we do</a:t>
            </a:r>
          </a:p>
          <a:p>
            <a:pPr marL="0" indent="0" algn="ctr">
              <a:buNone/>
            </a:pPr>
            <a:r>
              <a:rPr lang="en-US" sz="4800" dirty="0" smtClean="0"/>
              <a:t>They inform our attitudes, behaviors and actions</a:t>
            </a:r>
          </a:p>
          <a:p>
            <a:pPr marL="0" indent="0" algn="ctr">
              <a:buNone/>
            </a:pPr>
            <a:r>
              <a:rPr lang="en-US" sz="4800" dirty="0" smtClean="0"/>
              <a:t>They inform decisions and policy making</a:t>
            </a:r>
          </a:p>
          <a:p>
            <a:pPr marL="0" indent="0" algn="ctr">
              <a:buNone/>
            </a:pPr>
            <a:r>
              <a:rPr lang="en-US" sz="4800" dirty="0" smtClean="0"/>
              <a:t>They inform school improvement</a:t>
            </a:r>
          </a:p>
          <a:p>
            <a:pPr marL="0" indent="0" algn="ctr">
              <a:buNone/>
            </a:pPr>
            <a:r>
              <a:rPr lang="en-US" sz="4800" dirty="0" smtClean="0"/>
              <a:t>They inform our relationships with each other</a:t>
            </a:r>
          </a:p>
          <a:p>
            <a:pPr marL="0" indent="0" algn="ctr">
              <a:buNone/>
            </a:pPr>
            <a:r>
              <a:rPr lang="en-US" sz="4800" dirty="0" smtClean="0"/>
              <a:t>They are there to guide us when we start to steer off track</a:t>
            </a:r>
          </a:p>
          <a:p>
            <a:pPr marL="457200" lvl="1" indent="0" algn="ctr">
              <a:buNone/>
            </a:pPr>
            <a:endParaRPr lang="en-US" sz="4800" dirty="0" smtClean="0"/>
          </a:p>
        </p:txBody>
      </p:sp>
      <p:sp>
        <p:nvSpPr>
          <p:cNvPr id="4" name="Flowchart: Connector 3"/>
          <p:cNvSpPr/>
          <p:nvPr/>
        </p:nvSpPr>
        <p:spPr>
          <a:xfrm>
            <a:off x="552292" y="1765699"/>
            <a:ext cx="1655830" cy="1557496"/>
          </a:xfrm>
          <a:prstGeom prst="flowChartConnector">
            <a:avLst/>
          </a:prstGeom>
          <a:ln/>
        </p:spPr>
        <p:style>
          <a:lnRef idx="3">
            <a:schemeClr val="lt1"/>
          </a:lnRef>
          <a:fillRef idx="1">
            <a:schemeClr val="accent5"/>
          </a:fillRef>
          <a:effectRef idx="1">
            <a:schemeClr val="accent5"/>
          </a:effectRef>
          <a:fontRef idx="minor">
            <a:schemeClr val="lt1"/>
          </a:fontRef>
        </p:style>
        <p:txBody>
          <a:bodyPr rtlCol="0" anchor="ctr"/>
          <a:lstStyle/>
          <a:p>
            <a:pPr algn="ctr"/>
            <a:r>
              <a:rPr lang="en-GB" b="1" dirty="0" smtClean="0">
                <a:solidFill>
                  <a:schemeClr val="accent3">
                    <a:lumMod val="50000"/>
                  </a:schemeClr>
                </a:solidFill>
                <a:latin typeface="Bahnschrift" panose="020B0502040204020203" pitchFamily="34" charset="0"/>
              </a:rPr>
              <a:t>Enable</a:t>
            </a:r>
            <a:endParaRPr lang="en-GB" b="1" dirty="0">
              <a:solidFill>
                <a:schemeClr val="accent3">
                  <a:lumMod val="50000"/>
                </a:schemeClr>
              </a:solidFill>
              <a:latin typeface="Bahnschrift" panose="020B0502040204020203" pitchFamily="34" charset="0"/>
            </a:endParaRPr>
          </a:p>
        </p:txBody>
      </p:sp>
      <p:sp>
        <p:nvSpPr>
          <p:cNvPr id="5" name="Flowchart: Connector 4"/>
          <p:cNvSpPr/>
          <p:nvPr/>
        </p:nvSpPr>
        <p:spPr>
          <a:xfrm>
            <a:off x="2903220" y="1765698"/>
            <a:ext cx="1599765" cy="1557497"/>
          </a:xfrm>
          <a:prstGeom prst="flowChartConnector">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b="1" dirty="0" smtClean="0">
                <a:solidFill>
                  <a:schemeClr val="accent3">
                    <a:lumMod val="50000"/>
                  </a:schemeClr>
                </a:solidFill>
                <a:latin typeface="Bahnschrift" panose="020B0502040204020203" pitchFamily="34" charset="0"/>
              </a:rPr>
              <a:t>Engage</a:t>
            </a:r>
            <a:endParaRPr lang="en-GB" b="1" dirty="0">
              <a:solidFill>
                <a:schemeClr val="accent3">
                  <a:lumMod val="50000"/>
                </a:schemeClr>
              </a:solidFill>
              <a:latin typeface="Bahnschrift" panose="020B0502040204020203" pitchFamily="34" charset="0"/>
            </a:endParaRPr>
          </a:p>
        </p:txBody>
      </p:sp>
      <p:sp>
        <p:nvSpPr>
          <p:cNvPr id="6" name="Flowchart: Connector 5"/>
          <p:cNvSpPr/>
          <p:nvPr/>
        </p:nvSpPr>
        <p:spPr>
          <a:xfrm>
            <a:off x="5307964" y="1737595"/>
            <a:ext cx="1650566" cy="1526021"/>
          </a:xfrm>
          <a:prstGeom prst="flowChartConnector">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b="1" dirty="0" smtClean="0">
                <a:solidFill>
                  <a:schemeClr val="accent3">
                    <a:lumMod val="50000"/>
                  </a:schemeClr>
                </a:solidFill>
                <a:latin typeface="Bahnschrift" panose="020B0502040204020203" pitchFamily="34" charset="0"/>
              </a:rPr>
              <a:t>Empower</a:t>
            </a:r>
            <a:endParaRPr lang="en-GB" b="1" dirty="0">
              <a:solidFill>
                <a:schemeClr val="accent3">
                  <a:lumMod val="50000"/>
                </a:schemeClr>
              </a:solidFill>
              <a:latin typeface="Bahnschrift" panose="020B0502040204020203" pitchFamily="34" charset="0"/>
            </a:endParaRPr>
          </a:p>
        </p:txBody>
      </p:sp>
      <p:sp>
        <p:nvSpPr>
          <p:cNvPr id="7" name="Flowchart: Connector 6"/>
          <p:cNvSpPr/>
          <p:nvPr/>
        </p:nvSpPr>
        <p:spPr>
          <a:xfrm>
            <a:off x="7763509" y="1761068"/>
            <a:ext cx="1582622" cy="1526020"/>
          </a:xfrm>
          <a:prstGeom prst="flowChartConnector">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dirty="0" smtClean="0">
                <a:solidFill>
                  <a:schemeClr val="accent3">
                    <a:lumMod val="50000"/>
                  </a:schemeClr>
                </a:solidFill>
                <a:latin typeface="Bahnschrift" panose="020B0502040204020203" pitchFamily="34" charset="0"/>
              </a:rPr>
              <a:t>Inspire</a:t>
            </a:r>
            <a:endParaRPr lang="en-GB" dirty="0">
              <a:solidFill>
                <a:schemeClr val="accent3">
                  <a:lumMod val="50000"/>
                </a:schemeClr>
              </a:solidFill>
              <a:latin typeface="Bahnschrift" panose="020B0502040204020203" pitchFamily="34" charset="0"/>
            </a:endParaRPr>
          </a:p>
        </p:txBody>
      </p:sp>
      <p:sp>
        <p:nvSpPr>
          <p:cNvPr id="8" name="Flowchart: Connector 7"/>
          <p:cNvSpPr/>
          <p:nvPr/>
        </p:nvSpPr>
        <p:spPr>
          <a:xfrm>
            <a:off x="10004557" y="1693798"/>
            <a:ext cx="1581336" cy="1569818"/>
          </a:xfrm>
          <a:prstGeom prst="flowChartConnector">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smtClean="0">
                <a:solidFill>
                  <a:schemeClr val="accent3">
                    <a:lumMod val="50000"/>
                  </a:schemeClr>
                </a:solidFill>
                <a:latin typeface="Bahnschrift" panose="020B0502040204020203" pitchFamily="34" charset="0"/>
              </a:rPr>
              <a:t>Nurture</a:t>
            </a:r>
            <a:endParaRPr lang="en-GB" dirty="0">
              <a:solidFill>
                <a:schemeClr val="accent3">
                  <a:lumMod val="50000"/>
                </a:schemeClr>
              </a:solidFill>
              <a:latin typeface="Bahnschrift" panose="020B0502040204020203" pitchFamily="34" charset="0"/>
            </a:endParaRPr>
          </a:p>
        </p:txBody>
      </p:sp>
      <p:pic>
        <p:nvPicPr>
          <p:cNvPr id="11" name="Picture 10"/>
          <p:cNvPicPr/>
          <p:nvPr/>
        </p:nvPicPr>
        <p:blipFill>
          <a:blip r:embed="rId2">
            <a:extLst>
              <a:ext uri="{28A0092B-C50C-407E-A947-70E740481C1C}">
                <a14:useLocalDpi xmlns:a14="http://schemas.microsoft.com/office/drawing/2010/main" val="0"/>
              </a:ext>
            </a:extLst>
          </a:blip>
          <a:srcRect/>
          <a:stretch>
            <a:fillRect/>
          </a:stretch>
        </p:blipFill>
        <p:spPr bwMode="auto">
          <a:xfrm>
            <a:off x="9503288" y="1056779"/>
            <a:ext cx="396875" cy="563245"/>
          </a:xfrm>
          <a:prstGeom prst="rect">
            <a:avLst/>
          </a:prstGeom>
          <a:noFill/>
          <a:ln>
            <a:noFill/>
          </a:ln>
        </p:spPr>
      </p:pic>
      <p:pic>
        <p:nvPicPr>
          <p:cNvPr id="12" name="Picture 11"/>
          <p:cNvPicPr/>
          <p:nvPr/>
        </p:nvPicPr>
        <p:blipFill>
          <a:blip r:embed="rId3">
            <a:extLst>
              <a:ext uri="{28A0092B-C50C-407E-A947-70E740481C1C}">
                <a14:useLocalDpi xmlns:a14="http://schemas.microsoft.com/office/drawing/2010/main" val="0"/>
              </a:ext>
            </a:extLst>
          </a:blip>
          <a:srcRect/>
          <a:stretch>
            <a:fillRect/>
          </a:stretch>
        </p:blipFill>
        <p:spPr bwMode="auto">
          <a:xfrm>
            <a:off x="9673590" y="797957"/>
            <a:ext cx="477520" cy="340995"/>
          </a:xfrm>
          <a:prstGeom prst="rect">
            <a:avLst/>
          </a:prstGeom>
          <a:noFill/>
          <a:ln>
            <a:noFill/>
          </a:ln>
        </p:spPr>
      </p:pic>
      <p:pic>
        <p:nvPicPr>
          <p:cNvPr id="14" name="Picture 13"/>
          <p:cNvPicPr/>
          <p:nvPr/>
        </p:nvPicPr>
        <p:blipFill>
          <a:blip r:embed="rId4">
            <a:extLst>
              <a:ext uri="{28A0092B-C50C-407E-A947-70E740481C1C}">
                <a14:useLocalDpi xmlns:a14="http://schemas.microsoft.com/office/drawing/2010/main" val="0"/>
              </a:ext>
            </a:extLst>
          </a:blip>
          <a:srcRect/>
          <a:stretch>
            <a:fillRect/>
          </a:stretch>
        </p:blipFill>
        <p:spPr bwMode="auto">
          <a:xfrm>
            <a:off x="9066731" y="365125"/>
            <a:ext cx="558800" cy="787400"/>
          </a:xfrm>
          <a:prstGeom prst="rect">
            <a:avLst/>
          </a:prstGeom>
          <a:noFill/>
          <a:ln>
            <a:noFill/>
          </a:ln>
        </p:spPr>
      </p:pic>
    </p:spTree>
    <p:extLst>
      <p:ext uri="{BB962C8B-B14F-4D97-AF65-F5344CB8AC3E}">
        <p14:creationId xmlns:p14="http://schemas.microsoft.com/office/powerpoint/2010/main" val="32990413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6204" y="706342"/>
            <a:ext cx="8761413" cy="706964"/>
          </a:xfrm>
        </p:spPr>
        <p:txBody>
          <a:bodyPr/>
          <a:lstStyle/>
          <a:p>
            <a:pPr algn="ctr"/>
            <a:r>
              <a:rPr lang="en-GB" dirty="0" smtClean="0"/>
              <a:t>Mandeville School Values and </a:t>
            </a:r>
            <a:r>
              <a:rPr lang="en-GB" sz="4400" dirty="0" smtClean="0"/>
              <a:t>ME</a:t>
            </a:r>
            <a:endParaRPr lang="en-GB" sz="4400" dirty="0"/>
          </a:p>
        </p:txBody>
      </p:sp>
      <p:sp>
        <p:nvSpPr>
          <p:cNvPr id="3" name="Content Placeholder 2"/>
          <p:cNvSpPr>
            <a:spLocks noGrp="1"/>
          </p:cNvSpPr>
          <p:nvPr>
            <p:ph idx="1"/>
          </p:nvPr>
        </p:nvSpPr>
        <p:spPr>
          <a:xfrm>
            <a:off x="838200" y="1446643"/>
            <a:ext cx="10515600" cy="5226069"/>
          </a:xfrm>
          <a:effectLst>
            <a:outerShdw blurRad="50800" dist="38100" dir="2700000" algn="tl" rotWithShape="0">
              <a:prstClr val="black">
                <a:alpha val="40000"/>
              </a:prstClr>
            </a:outerShdw>
          </a:effectLst>
        </p:spPr>
        <p:txBody>
          <a:bodyPr>
            <a:normAutofit fontScale="92500" lnSpcReduction="10000"/>
          </a:bodyPr>
          <a:lstStyle/>
          <a:p>
            <a:pPr marL="457200" lvl="1" indent="0">
              <a:buNone/>
            </a:pPr>
            <a:endParaRPr lang="en-GB" dirty="0" smtClean="0"/>
          </a:p>
          <a:p>
            <a:pPr marL="457200" lvl="1" indent="0">
              <a:buNone/>
            </a:pPr>
            <a:endParaRPr lang="en-GB" dirty="0"/>
          </a:p>
          <a:p>
            <a:pPr marL="457200" lvl="1" indent="0">
              <a:buNone/>
            </a:pPr>
            <a:endParaRPr lang="en-GB" dirty="0"/>
          </a:p>
          <a:p>
            <a:pPr marL="0" indent="0" algn="ctr">
              <a:buNone/>
            </a:pPr>
            <a:endParaRPr lang="en-US" sz="4800" dirty="0" smtClean="0"/>
          </a:p>
          <a:p>
            <a:pPr marL="0" indent="0" algn="ctr">
              <a:buNone/>
            </a:pPr>
            <a:r>
              <a:rPr lang="en-US" b="1" dirty="0"/>
              <a:t>Ask yourself how you are going to put these values at the core of what you do as a professional working with children and their families</a:t>
            </a:r>
            <a:endParaRPr lang="en-GB" dirty="0"/>
          </a:p>
          <a:p>
            <a:pPr marL="0" indent="0" algn="ctr">
              <a:buNone/>
            </a:pPr>
            <a:r>
              <a:rPr lang="en-US" dirty="0"/>
              <a:t>The way you work as a team</a:t>
            </a:r>
            <a:endParaRPr lang="en-GB" dirty="0"/>
          </a:p>
          <a:p>
            <a:pPr marL="0" indent="0" algn="ctr">
              <a:buNone/>
            </a:pPr>
            <a:r>
              <a:rPr lang="en-US" dirty="0"/>
              <a:t>The planning you do</a:t>
            </a:r>
            <a:endParaRPr lang="en-GB" dirty="0"/>
          </a:p>
          <a:p>
            <a:pPr marL="0" indent="0" algn="ctr">
              <a:buNone/>
            </a:pPr>
            <a:r>
              <a:rPr lang="en-US" dirty="0"/>
              <a:t>Your reflections on your practice</a:t>
            </a:r>
            <a:endParaRPr lang="en-GB" dirty="0"/>
          </a:p>
          <a:p>
            <a:pPr marL="0" indent="0" algn="ctr">
              <a:buNone/>
            </a:pPr>
            <a:r>
              <a:rPr lang="en-US" dirty="0"/>
              <a:t>How you relate to children</a:t>
            </a:r>
            <a:endParaRPr lang="en-GB" dirty="0"/>
          </a:p>
          <a:p>
            <a:pPr marL="0" indent="0" algn="ctr">
              <a:buNone/>
            </a:pPr>
            <a:r>
              <a:rPr lang="en-US" dirty="0"/>
              <a:t>How you involve families</a:t>
            </a:r>
            <a:endParaRPr lang="en-GB" dirty="0"/>
          </a:p>
          <a:p>
            <a:pPr marL="0" indent="0" algn="ctr">
              <a:buNone/>
            </a:pPr>
            <a:r>
              <a:rPr lang="en-US" dirty="0"/>
              <a:t>Your focus on </a:t>
            </a:r>
            <a:r>
              <a:rPr lang="en-US" dirty="0" smtClean="0"/>
              <a:t>learning</a:t>
            </a:r>
          </a:p>
          <a:p>
            <a:pPr marL="0" indent="0" algn="ctr">
              <a:buNone/>
            </a:pPr>
            <a:r>
              <a:rPr lang="en-US" dirty="0" smtClean="0"/>
              <a:t>Your class meetings</a:t>
            </a:r>
          </a:p>
          <a:p>
            <a:pPr marL="0" indent="0" algn="ctr">
              <a:buNone/>
            </a:pPr>
            <a:r>
              <a:rPr lang="en-US" dirty="0" smtClean="0"/>
              <a:t>Walking into the school gates</a:t>
            </a:r>
            <a:endParaRPr lang="en-GB" dirty="0"/>
          </a:p>
        </p:txBody>
      </p:sp>
      <p:sp>
        <p:nvSpPr>
          <p:cNvPr id="4" name="Flowchart: Connector 3"/>
          <p:cNvSpPr/>
          <p:nvPr/>
        </p:nvSpPr>
        <p:spPr>
          <a:xfrm>
            <a:off x="606107" y="1571784"/>
            <a:ext cx="1655830" cy="1557496"/>
          </a:xfrm>
          <a:prstGeom prst="flowChartConnector">
            <a:avLst/>
          </a:prstGeom>
          <a:blipFill>
            <a:blip r:embed="rId2">
              <a:extLst>
                <a:ext uri="{BEBA8EAE-BF5A-486C-A8C5-ECC9F3942E4B}">
                  <a14:imgProps xmlns:a14="http://schemas.microsoft.com/office/drawing/2010/main">
                    <a14:imgLayer r:embed="rId3">
                      <a14:imgEffect>
                        <a14:saturation sat="351000"/>
                      </a14:imgEffect>
                    </a14:imgLayer>
                  </a14:imgProps>
                </a:ext>
              </a:extLst>
            </a:blip>
            <a:tile tx="0" ty="0" sx="100000" sy="100000" flip="none" algn="tl"/>
          </a:blipFill>
          <a:ln w="28575"/>
          <a:effectLst>
            <a:outerShdw blurRad="50800" dist="38100" dir="13500000" algn="br" rotWithShape="0">
              <a:prstClr val="black">
                <a:alpha val="4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lumMod val="50000"/>
                  </a:schemeClr>
                </a:solidFill>
                <a:latin typeface="Bahnschrift" panose="020B0502040204020203" pitchFamily="34" charset="0"/>
              </a:rPr>
              <a:t>Enable</a:t>
            </a:r>
            <a:endParaRPr lang="en-GB" dirty="0">
              <a:solidFill>
                <a:schemeClr val="accent3">
                  <a:lumMod val="50000"/>
                </a:schemeClr>
              </a:solidFill>
              <a:latin typeface="Bahnschrift" panose="020B0502040204020203" pitchFamily="34" charset="0"/>
            </a:endParaRPr>
          </a:p>
        </p:txBody>
      </p:sp>
      <p:sp>
        <p:nvSpPr>
          <p:cNvPr id="5" name="Flowchart: Connector 4"/>
          <p:cNvSpPr/>
          <p:nvPr/>
        </p:nvSpPr>
        <p:spPr>
          <a:xfrm>
            <a:off x="2903220" y="1571783"/>
            <a:ext cx="1599765" cy="1557497"/>
          </a:xfrm>
          <a:prstGeom prst="flowChartConnector">
            <a:avLst/>
          </a:prstGeom>
          <a:blipFill>
            <a:blip r:embed="rId4">
              <a:extLst>
                <a:ext uri="{BEBA8EAE-BF5A-486C-A8C5-ECC9F3942E4B}">
                  <a14:imgProps xmlns:a14="http://schemas.microsoft.com/office/drawing/2010/main">
                    <a14:imgLayer r:embed="rId3">
                      <a14:imgEffect>
                        <a14:colorTemperature colorTemp="7116"/>
                      </a14:imgEffect>
                    </a14:imgLayer>
                  </a14:imgProps>
                </a:ext>
              </a:extLst>
            </a:blip>
            <a:tile tx="0" ty="0" sx="100000" sy="100000" flip="none" algn="tl"/>
          </a:blipFill>
          <a:ln w="28575"/>
          <a:effectLst>
            <a:outerShdw blurRad="50800" dist="38100" dir="13500000" algn="br" rotWithShape="0">
              <a:prstClr val="black">
                <a:alpha val="4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lumMod val="50000"/>
                  </a:schemeClr>
                </a:solidFill>
                <a:latin typeface="Bahnschrift" panose="020B0502040204020203" pitchFamily="34" charset="0"/>
              </a:rPr>
              <a:t>Engage</a:t>
            </a:r>
            <a:endParaRPr lang="en-GB" dirty="0">
              <a:solidFill>
                <a:schemeClr val="accent3">
                  <a:lumMod val="50000"/>
                </a:schemeClr>
              </a:solidFill>
              <a:latin typeface="Bahnschrift" panose="020B0502040204020203" pitchFamily="34" charset="0"/>
            </a:endParaRPr>
          </a:p>
        </p:txBody>
      </p:sp>
      <p:sp>
        <p:nvSpPr>
          <p:cNvPr id="6" name="Flowchart: Connector 5"/>
          <p:cNvSpPr/>
          <p:nvPr/>
        </p:nvSpPr>
        <p:spPr>
          <a:xfrm>
            <a:off x="5307964" y="1563687"/>
            <a:ext cx="1650566" cy="1526021"/>
          </a:xfrm>
          <a:prstGeom prst="flowChartConnector">
            <a:avLst/>
          </a:prstGeom>
          <a:blipFill>
            <a:blip r:embed="rId5">
              <a:extLst>
                <a:ext uri="{BEBA8EAE-BF5A-486C-A8C5-ECC9F3942E4B}">
                  <a14:imgProps xmlns:a14="http://schemas.microsoft.com/office/drawing/2010/main">
                    <a14:imgLayer r:embed="rId3">
                      <a14:imgEffect>
                        <a14:colorTemperature colorTemp="7204"/>
                      </a14:imgEffect>
                    </a14:imgLayer>
                  </a14:imgProps>
                </a:ext>
              </a:extLst>
            </a:blip>
            <a:tile tx="0" ty="0" sx="100000" sy="100000" flip="none" algn="tl"/>
          </a:blipFill>
          <a:ln w="28575"/>
          <a:effectLst>
            <a:outerShdw blurRad="50800" dist="38100" dir="13500000" algn="br" rotWithShape="0">
              <a:prstClr val="black">
                <a:alpha val="4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lumMod val="50000"/>
                  </a:schemeClr>
                </a:solidFill>
                <a:latin typeface="Bahnschrift" panose="020B0502040204020203" pitchFamily="34" charset="0"/>
              </a:rPr>
              <a:t>Empower</a:t>
            </a:r>
            <a:endParaRPr lang="en-GB" dirty="0">
              <a:solidFill>
                <a:schemeClr val="accent3">
                  <a:lumMod val="50000"/>
                </a:schemeClr>
              </a:solidFill>
              <a:latin typeface="Bahnschrift" panose="020B0502040204020203" pitchFamily="34" charset="0"/>
            </a:endParaRPr>
          </a:p>
        </p:txBody>
      </p:sp>
      <p:sp>
        <p:nvSpPr>
          <p:cNvPr id="7" name="Flowchart: Connector 6"/>
          <p:cNvSpPr/>
          <p:nvPr/>
        </p:nvSpPr>
        <p:spPr>
          <a:xfrm>
            <a:off x="7763509" y="1563688"/>
            <a:ext cx="1582622" cy="1526020"/>
          </a:xfrm>
          <a:prstGeom prst="flowChartConnector">
            <a:avLst/>
          </a:prstGeom>
          <a:blipFill>
            <a:blip r:embed="rId6">
              <a:extLst>
                <a:ext uri="{BEBA8EAE-BF5A-486C-A8C5-ECC9F3942E4B}">
                  <a14:imgProps xmlns:a14="http://schemas.microsoft.com/office/drawing/2010/main">
                    <a14:imgLayer r:embed="rId3">
                      <a14:imgEffect>
                        <a14:colorTemperature colorTemp="7028"/>
                      </a14:imgEffect>
                    </a14:imgLayer>
                  </a14:imgProps>
                </a:ext>
              </a:extLst>
            </a:blip>
            <a:tile tx="0" ty="0" sx="100000" sy="100000" flip="none" algn="tl"/>
          </a:blipFill>
          <a:ln w="28575"/>
          <a:effectLst>
            <a:outerShdw blurRad="50800" dist="38100" dir="13500000" algn="br" rotWithShape="0">
              <a:prstClr val="black">
                <a:alpha val="4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lumMod val="50000"/>
                  </a:schemeClr>
                </a:solidFill>
                <a:latin typeface="Bahnschrift" panose="020B0502040204020203" pitchFamily="34" charset="0"/>
              </a:rPr>
              <a:t>Inspire</a:t>
            </a:r>
            <a:endParaRPr lang="en-GB" dirty="0">
              <a:solidFill>
                <a:schemeClr val="accent3">
                  <a:lumMod val="50000"/>
                </a:schemeClr>
              </a:solidFill>
              <a:latin typeface="Bahnschrift" panose="020B0502040204020203" pitchFamily="34" charset="0"/>
            </a:endParaRPr>
          </a:p>
        </p:txBody>
      </p:sp>
      <p:sp>
        <p:nvSpPr>
          <p:cNvPr id="8" name="Flowchart: Connector 7"/>
          <p:cNvSpPr/>
          <p:nvPr/>
        </p:nvSpPr>
        <p:spPr>
          <a:xfrm>
            <a:off x="10151110" y="1571783"/>
            <a:ext cx="1543586" cy="1444467"/>
          </a:xfrm>
          <a:prstGeom prst="flowChartConnector">
            <a:avLst/>
          </a:prstGeom>
          <a:blipFill>
            <a:blip r:embed="rId7">
              <a:extLst>
                <a:ext uri="{BEBA8EAE-BF5A-486C-A8C5-ECC9F3942E4B}">
                  <a14:imgProps xmlns:a14="http://schemas.microsoft.com/office/drawing/2010/main">
                    <a14:imgLayer r:embed="rId3">
                      <a14:imgEffect>
                        <a14:colorTemperature colorTemp="8173"/>
                      </a14:imgEffect>
                    </a14:imgLayer>
                  </a14:imgProps>
                </a:ext>
              </a:extLst>
            </a:blip>
            <a:tile tx="0" ty="0" sx="100000" sy="100000" flip="none" algn="tl"/>
          </a:blipFill>
          <a:ln w="28575"/>
          <a:effectLst>
            <a:outerShdw blurRad="50800" dist="38100" dir="13500000" algn="br" rotWithShape="0">
              <a:prstClr val="black">
                <a:alpha val="40000"/>
              </a:prstClr>
            </a:outerShd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lumMod val="50000"/>
                  </a:schemeClr>
                </a:solidFill>
                <a:latin typeface="Bahnschrift" panose="020B0502040204020203" pitchFamily="34" charset="0"/>
              </a:rPr>
              <a:t>Nurture</a:t>
            </a:r>
            <a:endParaRPr lang="en-GB" dirty="0">
              <a:solidFill>
                <a:schemeClr val="accent3">
                  <a:lumMod val="50000"/>
                </a:schemeClr>
              </a:solidFill>
              <a:latin typeface="Bahnschrift" panose="020B0502040204020203" pitchFamily="34" charset="0"/>
            </a:endParaRPr>
          </a:p>
        </p:txBody>
      </p:sp>
      <p:pic>
        <p:nvPicPr>
          <p:cNvPr id="11" name="Picture 10"/>
          <p:cNvPicPr/>
          <p:nvPr/>
        </p:nvPicPr>
        <p:blipFill>
          <a:blip r:embed="rId8">
            <a:extLst>
              <a:ext uri="{28A0092B-C50C-407E-A947-70E740481C1C}">
                <a14:useLocalDpi xmlns:a14="http://schemas.microsoft.com/office/drawing/2010/main" val="0"/>
              </a:ext>
            </a:extLst>
          </a:blip>
          <a:srcRect/>
          <a:stretch>
            <a:fillRect/>
          </a:stretch>
        </p:blipFill>
        <p:spPr bwMode="auto">
          <a:xfrm>
            <a:off x="9780466" y="898910"/>
            <a:ext cx="396875" cy="563245"/>
          </a:xfrm>
          <a:prstGeom prst="rect">
            <a:avLst/>
          </a:prstGeom>
          <a:noFill/>
          <a:ln>
            <a:noFill/>
          </a:ln>
        </p:spPr>
      </p:pic>
      <p:pic>
        <p:nvPicPr>
          <p:cNvPr id="12" name="Picture 11"/>
          <p:cNvPicPr/>
          <p:nvPr/>
        </p:nvPicPr>
        <p:blipFill>
          <a:blip r:embed="rId9">
            <a:extLst>
              <a:ext uri="{28A0092B-C50C-407E-A947-70E740481C1C}">
                <a14:useLocalDpi xmlns:a14="http://schemas.microsoft.com/office/drawing/2010/main" val="0"/>
              </a:ext>
            </a:extLst>
          </a:blip>
          <a:srcRect/>
          <a:stretch>
            <a:fillRect/>
          </a:stretch>
        </p:blipFill>
        <p:spPr bwMode="auto">
          <a:xfrm>
            <a:off x="9852148" y="593610"/>
            <a:ext cx="477520" cy="340995"/>
          </a:xfrm>
          <a:prstGeom prst="rect">
            <a:avLst/>
          </a:prstGeom>
          <a:noFill/>
          <a:ln>
            <a:noFill/>
          </a:ln>
        </p:spPr>
      </p:pic>
      <p:pic>
        <p:nvPicPr>
          <p:cNvPr id="14" name="Picture 13"/>
          <p:cNvPicPr/>
          <p:nvPr/>
        </p:nvPicPr>
        <p:blipFill>
          <a:blip r:embed="rId10">
            <a:extLst>
              <a:ext uri="{28A0092B-C50C-407E-A947-70E740481C1C}">
                <a14:useLocalDpi xmlns:a14="http://schemas.microsoft.com/office/drawing/2010/main" val="0"/>
              </a:ext>
            </a:extLst>
          </a:blip>
          <a:srcRect/>
          <a:stretch>
            <a:fillRect/>
          </a:stretch>
        </p:blipFill>
        <p:spPr bwMode="auto">
          <a:xfrm>
            <a:off x="9308217" y="254120"/>
            <a:ext cx="558800" cy="787400"/>
          </a:xfrm>
          <a:prstGeom prst="rect">
            <a:avLst/>
          </a:prstGeom>
          <a:noFill/>
          <a:ln>
            <a:noFill/>
          </a:ln>
        </p:spPr>
      </p:pic>
    </p:spTree>
    <p:extLst>
      <p:ext uri="{BB962C8B-B14F-4D97-AF65-F5344CB8AC3E}">
        <p14:creationId xmlns:p14="http://schemas.microsoft.com/office/powerpoint/2010/main" val="30141484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Driving improvement through our core values</a:t>
            </a:r>
            <a:endParaRPr lang="en-GB" dirty="0"/>
          </a:p>
        </p:txBody>
      </p:sp>
      <p:sp>
        <p:nvSpPr>
          <p:cNvPr id="3" name="Content Placeholder 2"/>
          <p:cNvSpPr>
            <a:spLocks noGrp="1"/>
          </p:cNvSpPr>
          <p:nvPr>
            <p:ph idx="1"/>
          </p:nvPr>
        </p:nvSpPr>
        <p:spPr>
          <a:xfrm>
            <a:off x="701341" y="2422392"/>
            <a:ext cx="10860711" cy="4077020"/>
          </a:xfrm>
        </p:spPr>
        <p:txBody>
          <a:bodyPr>
            <a:normAutofit/>
          </a:bodyPr>
          <a:lstStyle/>
          <a:p>
            <a:pPr marL="0" indent="0">
              <a:buNone/>
            </a:pPr>
            <a:r>
              <a:rPr lang="en-GB" sz="1400" dirty="0" smtClean="0"/>
              <a:t>We have achieved so much in 2023.2024 this was driven by reflecting on our approaches, building </a:t>
            </a:r>
            <a:r>
              <a:rPr lang="en-GB" sz="1400" dirty="0"/>
              <a:t>on our strengths </a:t>
            </a:r>
            <a:r>
              <a:rPr lang="en-GB" sz="1400" dirty="0" smtClean="0"/>
              <a:t>and being focused on continuous improvement</a:t>
            </a:r>
          </a:p>
          <a:p>
            <a:pPr marL="0" indent="0">
              <a:buNone/>
            </a:pPr>
            <a:r>
              <a:rPr lang="en-GB" sz="1400" dirty="0" smtClean="0"/>
              <a:t>We have:</a:t>
            </a:r>
          </a:p>
          <a:p>
            <a:pPr lvl="1"/>
            <a:r>
              <a:rPr lang="en-GB" sz="1400" dirty="0" smtClean="0"/>
              <a:t>taken a leap of faith (Mandeville Relational </a:t>
            </a:r>
            <a:r>
              <a:rPr lang="en-GB" sz="1400" dirty="0"/>
              <a:t>A</a:t>
            </a:r>
            <a:r>
              <a:rPr lang="en-GB" sz="1400" dirty="0" smtClean="0"/>
              <a:t>pproach, Festival of Flight, Satellite site)</a:t>
            </a:r>
          </a:p>
          <a:p>
            <a:pPr lvl="1"/>
            <a:r>
              <a:rPr lang="en-GB" sz="1400" dirty="0" smtClean="0"/>
              <a:t>developed a deeper understanding of learning (Find my Voice, groups)</a:t>
            </a:r>
          </a:p>
          <a:p>
            <a:pPr lvl="1"/>
            <a:r>
              <a:rPr lang="en-GB" sz="1400" dirty="0" smtClean="0"/>
              <a:t>Responded to the change in needs by reviewing the staffing structure to create a support network for classroom staff(STAR team)</a:t>
            </a:r>
          </a:p>
          <a:p>
            <a:pPr lvl="1"/>
            <a:r>
              <a:rPr lang="en-GB" sz="1400" dirty="0"/>
              <a:t>c</a:t>
            </a:r>
            <a:r>
              <a:rPr lang="en-GB" sz="1400" dirty="0" smtClean="0"/>
              <a:t>elebrated our diversity (</a:t>
            </a:r>
            <a:r>
              <a:rPr lang="en-GB" sz="1400" dirty="0"/>
              <a:t>race and </a:t>
            </a:r>
            <a:r>
              <a:rPr lang="en-GB" sz="1400" dirty="0" smtClean="0"/>
              <a:t>equality, international week)</a:t>
            </a:r>
          </a:p>
          <a:p>
            <a:pPr lvl="1"/>
            <a:r>
              <a:rPr lang="en-GB" sz="1400" dirty="0" smtClean="0"/>
              <a:t>shared best practice (mainstream drop in, peer reviews with special schools)</a:t>
            </a:r>
          </a:p>
          <a:p>
            <a:pPr lvl="1"/>
            <a:r>
              <a:rPr lang="en-GB" sz="1400" dirty="0"/>
              <a:t>d</a:t>
            </a:r>
            <a:r>
              <a:rPr lang="en-GB" sz="1400" dirty="0" smtClean="0"/>
              <a:t>eveloped our staff (ECT, </a:t>
            </a:r>
            <a:r>
              <a:rPr lang="en-GB" sz="1400" dirty="0" smtClean="0"/>
              <a:t>NQML, NQSL)</a:t>
            </a:r>
            <a:r>
              <a:rPr lang="en-GB" sz="1400" dirty="0" smtClean="0"/>
              <a:t> </a:t>
            </a:r>
            <a:endParaRPr lang="en-GB" sz="1400" dirty="0" smtClean="0"/>
          </a:p>
          <a:p>
            <a:pPr lvl="1"/>
            <a:r>
              <a:rPr lang="en-GB" sz="1400" dirty="0" smtClean="0"/>
              <a:t>strengthened  parental involvement (buddy system, parent for parents coffee morning, parent training, Early Birds)</a:t>
            </a:r>
          </a:p>
          <a:p>
            <a:pPr lvl="1"/>
            <a:r>
              <a:rPr lang="en-GB" sz="1400" dirty="0" smtClean="0"/>
              <a:t>Support and nurture parents to develop their confidence in the community (</a:t>
            </a:r>
            <a:r>
              <a:rPr lang="en-GB" sz="1400" dirty="0" err="1" smtClean="0"/>
              <a:t>Butlins</a:t>
            </a:r>
            <a:r>
              <a:rPr lang="en-GB" sz="1400" dirty="0" smtClean="0"/>
              <a:t> trip, using transport, supporting </a:t>
            </a:r>
            <a:r>
              <a:rPr lang="en-GB" sz="1400" dirty="0" smtClean="0"/>
              <a:t>trips</a:t>
            </a:r>
            <a:r>
              <a:rPr lang="en-GB" sz="1400" dirty="0" smtClean="0"/>
              <a:t>)</a:t>
            </a:r>
            <a:endParaRPr lang="en-GB" sz="1400" dirty="0" smtClean="0"/>
          </a:p>
          <a:p>
            <a:pPr lvl="1"/>
            <a:endParaRPr lang="en-GB" dirty="0"/>
          </a:p>
          <a:p>
            <a:pPr lvl="1"/>
            <a:endParaRPr lang="en-GB" dirty="0" smtClean="0"/>
          </a:p>
          <a:p>
            <a:pPr lvl="1"/>
            <a:endParaRPr lang="en-GB" dirty="0" smtClean="0"/>
          </a:p>
          <a:p>
            <a:pPr lvl="1"/>
            <a:endParaRPr lang="en-GB" dirty="0"/>
          </a:p>
          <a:p>
            <a:pPr lvl="1"/>
            <a:endParaRPr lang="en-GB" dirty="0" smtClean="0"/>
          </a:p>
          <a:p>
            <a:pPr lvl="1"/>
            <a:endParaRPr lang="en-GB" dirty="0" smtClean="0"/>
          </a:p>
          <a:p>
            <a:pPr lvl="1"/>
            <a:endParaRPr lang="en-GB" dirty="0" smtClean="0"/>
          </a:p>
          <a:p>
            <a:pPr lvl="1"/>
            <a:endParaRPr lang="en-GB" dirty="0" smtClean="0"/>
          </a:p>
          <a:p>
            <a:endParaRPr lang="en-GB" dirty="0"/>
          </a:p>
        </p:txBody>
      </p:sp>
      <p:pic>
        <p:nvPicPr>
          <p:cNvPr id="49" name="Picture 48"/>
          <p:cNvPicPr/>
          <p:nvPr/>
        </p:nvPicPr>
        <p:blipFill>
          <a:blip r:embed="rId2">
            <a:extLst>
              <a:ext uri="{28A0092B-C50C-407E-A947-70E740481C1C}">
                <a14:useLocalDpi xmlns:a14="http://schemas.microsoft.com/office/drawing/2010/main" val="0"/>
              </a:ext>
            </a:extLst>
          </a:blip>
          <a:srcRect/>
          <a:stretch>
            <a:fillRect/>
          </a:stretch>
        </p:blipFill>
        <p:spPr bwMode="auto">
          <a:xfrm>
            <a:off x="10492123" y="186268"/>
            <a:ext cx="558800" cy="787400"/>
          </a:xfrm>
          <a:prstGeom prst="rect">
            <a:avLst/>
          </a:prstGeom>
          <a:noFill/>
          <a:ln>
            <a:noFill/>
          </a:ln>
        </p:spPr>
      </p:pic>
      <p:pic>
        <p:nvPicPr>
          <p:cNvPr id="50" name="Picture 49"/>
          <p:cNvPicPr/>
          <p:nvPr/>
        </p:nvPicPr>
        <p:blipFill>
          <a:blip r:embed="rId3">
            <a:extLst>
              <a:ext uri="{28A0092B-C50C-407E-A947-70E740481C1C}">
                <a14:useLocalDpi xmlns:a14="http://schemas.microsoft.com/office/drawing/2010/main" val="0"/>
              </a:ext>
            </a:extLst>
          </a:blip>
          <a:srcRect/>
          <a:stretch>
            <a:fillRect/>
          </a:stretch>
        </p:blipFill>
        <p:spPr bwMode="auto">
          <a:xfrm>
            <a:off x="11107297" y="763905"/>
            <a:ext cx="396875" cy="563245"/>
          </a:xfrm>
          <a:prstGeom prst="rect">
            <a:avLst/>
          </a:prstGeom>
          <a:noFill/>
          <a:ln>
            <a:noFill/>
          </a:ln>
        </p:spPr>
      </p:pic>
      <p:pic>
        <p:nvPicPr>
          <p:cNvPr id="53" name="Picture 52"/>
          <p:cNvPicPr/>
          <p:nvPr/>
        </p:nvPicPr>
        <p:blipFill>
          <a:blip r:embed="rId4">
            <a:extLst>
              <a:ext uri="{28A0092B-C50C-407E-A947-70E740481C1C}">
                <a14:useLocalDpi xmlns:a14="http://schemas.microsoft.com/office/drawing/2010/main" val="0"/>
              </a:ext>
            </a:extLst>
          </a:blip>
          <a:srcRect/>
          <a:stretch>
            <a:fillRect/>
          </a:stretch>
        </p:blipFill>
        <p:spPr bwMode="auto">
          <a:xfrm>
            <a:off x="11149160" y="186268"/>
            <a:ext cx="477520" cy="559205"/>
          </a:xfrm>
          <a:prstGeom prst="rect">
            <a:avLst/>
          </a:prstGeom>
          <a:noFill/>
          <a:ln>
            <a:noFill/>
          </a:ln>
        </p:spPr>
      </p:pic>
    </p:spTree>
    <p:extLst>
      <p:ext uri="{BB962C8B-B14F-4D97-AF65-F5344CB8AC3E}">
        <p14:creationId xmlns:p14="http://schemas.microsoft.com/office/powerpoint/2010/main" val="11402149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 Identity </a:t>
            </a:r>
            <a:endParaRPr lang="en-GB" dirty="0"/>
          </a:p>
        </p:txBody>
      </p:sp>
      <p:sp>
        <p:nvSpPr>
          <p:cNvPr id="3" name="Content Placeholder 2"/>
          <p:cNvSpPr>
            <a:spLocks noGrp="1"/>
          </p:cNvSpPr>
          <p:nvPr>
            <p:ph idx="1"/>
          </p:nvPr>
        </p:nvSpPr>
        <p:spPr/>
        <p:txBody>
          <a:bodyPr/>
          <a:lstStyle/>
          <a:p>
            <a:r>
              <a:rPr lang="en-GB" dirty="0" smtClean="0"/>
              <a:t>We are recognised for our practice:</a:t>
            </a:r>
          </a:p>
          <a:p>
            <a:endParaRPr lang="en-GB" dirty="0" smtClean="0"/>
          </a:p>
          <a:p>
            <a:pPr lvl="1"/>
            <a:r>
              <a:rPr lang="en-GB" dirty="0"/>
              <a:t>I</a:t>
            </a:r>
            <a:r>
              <a:rPr lang="en-GB" dirty="0" smtClean="0"/>
              <a:t>n the community (parent feedback, word of mouth, community events, Fun Day)</a:t>
            </a:r>
          </a:p>
          <a:p>
            <a:pPr lvl="1"/>
            <a:r>
              <a:rPr lang="en-GB" dirty="0" smtClean="0"/>
              <a:t>At LA level (commissioned to provide outreach to mainstream, representing on LA working parties, supporting LA interview for positions of authority, SEND Workforce and Training Committee, Mainstream Descriptor Working Party, Chair SEND and Inclusion Committee)</a:t>
            </a:r>
          </a:p>
          <a:p>
            <a:pPr lvl="1"/>
            <a:r>
              <a:rPr lang="en-GB" dirty="0" smtClean="0"/>
              <a:t>By mainstream schools (feedback from drop ins, feedback from outreach</a:t>
            </a:r>
          </a:p>
          <a:p>
            <a:pPr lvl="1"/>
            <a:endParaRPr lang="en-GB" dirty="0" smtClean="0"/>
          </a:p>
          <a:p>
            <a:pPr lvl="1"/>
            <a:endParaRPr lang="en-GB" dirty="0" smtClean="0"/>
          </a:p>
          <a:p>
            <a:pPr lvl="1"/>
            <a:endParaRPr lang="en-GB" dirty="0"/>
          </a:p>
        </p:txBody>
      </p:sp>
      <p:grpSp>
        <p:nvGrpSpPr>
          <p:cNvPr id="4" name="Group 3"/>
          <p:cNvGrpSpPr/>
          <p:nvPr/>
        </p:nvGrpSpPr>
        <p:grpSpPr>
          <a:xfrm>
            <a:off x="7335913" y="606266"/>
            <a:ext cx="2733045" cy="1209040"/>
            <a:chOff x="0" y="0"/>
            <a:chExt cx="4944961" cy="2037334"/>
          </a:xfrm>
        </p:grpSpPr>
        <p:sp>
          <p:nvSpPr>
            <p:cNvPr id="5" name="Shape 3441"/>
            <p:cNvSpPr/>
            <p:nvPr/>
          </p:nvSpPr>
          <p:spPr>
            <a:xfrm>
              <a:off x="1570737" y="1295837"/>
              <a:ext cx="367284" cy="549986"/>
            </a:xfrm>
            <a:custGeom>
              <a:avLst/>
              <a:gdLst/>
              <a:ahLst/>
              <a:cxnLst/>
              <a:rect l="0" t="0" r="0" b="0"/>
              <a:pathLst>
                <a:path w="367284" h="549986">
                  <a:moveTo>
                    <a:pt x="38214" y="356"/>
                  </a:moveTo>
                  <a:cubicBezTo>
                    <a:pt x="60274" y="0"/>
                    <a:pt x="77000" y="13894"/>
                    <a:pt x="78118" y="35712"/>
                  </a:cubicBezTo>
                  <a:cubicBezTo>
                    <a:pt x="78143" y="36271"/>
                    <a:pt x="78651" y="43231"/>
                    <a:pt x="78817" y="46317"/>
                  </a:cubicBezTo>
                  <a:lnTo>
                    <a:pt x="83414" y="227965"/>
                  </a:lnTo>
                  <a:lnTo>
                    <a:pt x="86360" y="382714"/>
                  </a:lnTo>
                  <a:cubicBezTo>
                    <a:pt x="86589" y="385318"/>
                    <a:pt x="85217" y="396100"/>
                    <a:pt x="96190" y="399517"/>
                  </a:cubicBezTo>
                  <a:cubicBezTo>
                    <a:pt x="108115" y="401587"/>
                    <a:pt x="119469" y="375704"/>
                    <a:pt x="127026" y="361823"/>
                  </a:cubicBezTo>
                  <a:lnTo>
                    <a:pt x="172441" y="274688"/>
                  </a:lnTo>
                  <a:lnTo>
                    <a:pt x="251130" y="135865"/>
                  </a:lnTo>
                  <a:lnTo>
                    <a:pt x="287160" y="71742"/>
                  </a:lnTo>
                  <a:cubicBezTo>
                    <a:pt x="288925" y="68834"/>
                    <a:pt x="296164" y="56883"/>
                    <a:pt x="302692" y="50635"/>
                  </a:cubicBezTo>
                  <a:cubicBezTo>
                    <a:pt x="309029" y="45047"/>
                    <a:pt x="317640" y="40373"/>
                    <a:pt x="327228" y="40195"/>
                  </a:cubicBezTo>
                  <a:cubicBezTo>
                    <a:pt x="343738" y="39916"/>
                    <a:pt x="367284" y="55347"/>
                    <a:pt x="365366" y="76937"/>
                  </a:cubicBezTo>
                  <a:cubicBezTo>
                    <a:pt x="364427" y="87617"/>
                    <a:pt x="357531" y="98082"/>
                    <a:pt x="352387" y="108483"/>
                  </a:cubicBezTo>
                  <a:lnTo>
                    <a:pt x="299581" y="204114"/>
                  </a:lnTo>
                  <a:lnTo>
                    <a:pt x="124219" y="519938"/>
                  </a:lnTo>
                  <a:cubicBezTo>
                    <a:pt x="106312" y="544144"/>
                    <a:pt x="90272" y="549135"/>
                    <a:pt x="71666" y="549923"/>
                  </a:cubicBezTo>
                  <a:cubicBezTo>
                    <a:pt x="69418" y="549986"/>
                    <a:pt x="67209" y="549923"/>
                    <a:pt x="65050" y="549694"/>
                  </a:cubicBezTo>
                  <a:lnTo>
                    <a:pt x="65024" y="549694"/>
                  </a:lnTo>
                  <a:cubicBezTo>
                    <a:pt x="38481" y="547065"/>
                    <a:pt x="17628" y="522491"/>
                    <a:pt x="16510" y="492481"/>
                  </a:cubicBezTo>
                  <a:lnTo>
                    <a:pt x="26" y="36652"/>
                  </a:lnTo>
                  <a:cubicBezTo>
                    <a:pt x="26" y="36576"/>
                    <a:pt x="0" y="36513"/>
                    <a:pt x="0" y="36449"/>
                  </a:cubicBezTo>
                  <a:cubicBezTo>
                    <a:pt x="13" y="36436"/>
                    <a:pt x="13" y="36411"/>
                    <a:pt x="13" y="36398"/>
                  </a:cubicBezTo>
                  <a:lnTo>
                    <a:pt x="13" y="36360"/>
                  </a:lnTo>
                  <a:cubicBezTo>
                    <a:pt x="13" y="36233"/>
                    <a:pt x="64" y="36132"/>
                    <a:pt x="64" y="36017"/>
                  </a:cubicBezTo>
                  <a:cubicBezTo>
                    <a:pt x="813" y="15773"/>
                    <a:pt x="17768" y="686"/>
                    <a:pt x="38214" y="356"/>
                  </a:cubicBezTo>
                  <a:close/>
                </a:path>
              </a:pathLst>
            </a:custGeom>
            <a:ln w="0" cap="flat">
              <a:miter lim="127000"/>
            </a:ln>
          </p:spPr>
          <p:style>
            <a:lnRef idx="0">
              <a:srgbClr val="000000">
                <a:alpha val="0"/>
              </a:srgbClr>
            </a:lnRef>
            <a:fillRef idx="1">
              <a:srgbClr val="0097C7"/>
            </a:fillRef>
            <a:effectRef idx="0">
              <a:scrgbClr r="0" g="0" b="0"/>
            </a:effectRef>
            <a:fontRef idx="none"/>
          </p:style>
          <p:txBody>
            <a:bodyPr/>
            <a:lstStyle/>
            <a:p>
              <a:endParaRPr lang="en-GB"/>
            </a:p>
          </p:txBody>
        </p:sp>
        <p:sp>
          <p:nvSpPr>
            <p:cNvPr id="6" name="Shape 3442"/>
            <p:cNvSpPr/>
            <p:nvPr/>
          </p:nvSpPr>
          <p:spPr>
            <a:xfrm>
              <a:off x="1561084" y="1286576"/>
              <a:ext cx="192408" cy="568820"/>
            </a:xfrm>
            <a:custGeom>
              <a:avLst/>
              <a:gdLst/>
              <a:ahLst/>
              <a:cxnLst/>
              <a:rect l="0" t="0" r="0" b="0"/>
              <a:pathLst>
                <a:path w="192408" h="568820">
                  <a:moveTo>
                    <a:pt x="47714" y="0"/>
                  </a:moveTo>
                  <a:cubicBezTo>
                    <a:pt x="75667" y="0"/>
                    <a:pt x="96025" y="17818"/>
                    <a:pt x="97384" y="44463"/>
                  </a:cubicBezTo>
                  <a:lnTo>
                    <a:pt x="97498" y="46190"/>
                  </a:lnTo>
                  <a:cubicBezTo>
                    <a:pt x="97676" y="48679"/>
                    <a:pt x="97968" y="52845"/>
                    <a:pt x="98095" y="55054"/>
                  </a:cubicBezTo>
                  <a:lnTo>
                    <a:pt x="102692" y="236995"/>
                  </a:lnTo>
                  <a:lnTo>
                    <a:pt x="105689" y="393129"/>
                  </a:lnTo>
                  <a:cubicBezTo>
                    <a:pt x="105727" y="397053"/>
                    <a:pt x="106235" y="398374"/>
                    <a:pt x="107467" y="399085"/>
                  </a:cubicBezTo>
                  <a:cubicBezTo>
                    <a:pt x="112471" y="396659"/>
                    <a:pt x="121336" y="379616"/>
                    <a:pt x="124752" y="373063"/>
                  </a:cubicBezTo>
                  <a:cubicBezTo>
                    <a:pt x="125984" y="370700"/>
                    <a:pt x="127140" y="368465"/>
                    <a:pt x="128232" y="366471"/>
                  </a:cubicBezTo>
                  <a:lnTo>
                    <a:pt x="173558" y="279489"/>
                  </a:lnTo>
                  <a:lnTo>
                    <a:pt x="192408" y="246144"/>
                  </a:lnTo>
                  <a:lnTo>
                    <a:pt x="192408" y="285277"/>
                  </a:lnTo>
                  <a:lnTo>
                    <a:pt x="190474" y="288696"/>
                  </a:lnTo>
                  <a:lnTo>
                    <a:pt x="145224" y="375539"/>
                  </a:lnTo>
                  <a:cubicBezTo>
                    <a:pt x="144107" y="377596"/>
                    <a:pt x="143002" y="379705"/>
                    <a:pt x="141834" y="381952"/>
                  </a:cubicBezTo>
                  <a:cubicBezTo>
                    <a:pt x="132715" y="399466"/>
                    <a:pt x="121399" y="421221"/>
                    <a:pt x="104203" y="418274"/>
                  </a:cubicBezTo>
                  <a:cubicBezTo>
                    <a:pt x="95517" y="415646"/>
                    <a:pt x="86589" y="409486"/>
                    <a:pt x="86423" y="393319"/>
                  </a:cubicBezTo>
                  <a:lnTo>
                    <a:pt x="83439" y="237414"/>
                  </a:lnTo>
                  <a:lnTo>
                    <a:pt x="78842" y="55804"/>
                  </a:lnTo>
                  <a:cubicBezTo>
                    <a:pt x="78740" y="53950"/>
                    <a:pt x="78461" y="49911"/>
                    <a:pt x="78296" y="47536"/>
                  </a:cubicBezTo>
                  <a:lnTo>
                    <a:pt x="78156" y="45491"/>
                  </a:lnTo>
                  <a:cubicBezTo>
                    <a:pt x="77317" y="29248"/>
                    <a:pt x="65215" y="19190"/>
                    <a:pt x="48019" y="19266"/>
                  </a:cubicBezTo>
                  <a:cubicBezTo>
                    <a:pt x="32271" y="19507"/>
                    <a:pt x="19977" y="30759"/>
                    <a:pt x="19342" y="45466"/>
                  </a:cubicBezTo>
                  <a:lnTo>
                    <a:pt x="19418" y="46012"/>
                  </a:lnTo>
                  <a:lnTo>
                    <a:pt x="19317" y="46495"/>
                  </a:lnTo>
                  <a:lnTo>
                    <a:pt x="35789" y="501383"/>
                  </a:lnTo>
                  <a:cubicBezTo>
                    <a:pt x="36716" y="526580"/>
                    <a:pt x="53848" y="547205"/>
                    <a:pt x="75628" y="549377"/>
                  </a:cubicBezTo>
                  <a:cubicBezTo>
                    <a:pt x="77381" y="549529"/>
                    <a:pt x="79146" y="549643"/>
                    <a:pt x="81000" y="549529"/>
                  </a:cubicBezTo>
                  <a:cubicBezTo>
                    <a:pt x="97853" y="548843"/>
                    <a:pt x="110680" y="544347"/>
                    <a:pt x="126124" y="523469"/>
                  </a:cubicBezTo>
                  <a:lnTo>
                    <a:pt x="192408" y="403893"/>
                  </a:lnTo>
                  <a:lnTo>
                    <a:pt x="192408" y="443622"/>
                  </a:lnTo>
                  <a:lnTo>
                    <a:pt x="142291" y="533883"/>
                  </a:lnTo>
                  <a:cubicBezTo>
                    <a:pt x="120561" y="563372"/>
                    <a:pt x="100393" y="568007"/>
                    <a:pt x="81712" y="568782"/>
                  </a:cubicBezTo>
                  <a:cubicBezTo>
                    <a:pt x="81013" y="568808"/>
                    <a:pt x="80302" y="568820"/>
                    <a:pt x="79616" y="568820"/>
                  </a:cubicBezTo>
                  <a:cubicBezTo>
                    <a:pt x="77622" y="568820"/>
                    <a:pt x="75679" y="568731"/>
                    <a:pt x="73749" y="568541"/>
                  </a:cubicBezTo>
                  <a:cubicBezTo>
                    <a:pt x="42418" y="565442"/>
                    <a:pt x="17831" y="536880"/>
                    <a:pt x="16535" y="502094"/>
                  </a:cubicBezTo>
                  <a:lnTo>
                    <a:pt x="0" y="46012"/>
                  </a:lnTo>
                  <a:lnTo>
                    <a:pt x="127" y="44094"/>
                  </a:lnTo>
                  <a:cubicBezTo>
                    <a:pt x="1372" y="19799"/>
                    <a:pt x="22149" y="406"/>
                    <a:pt x="47714"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7" name="Shape 3443"/>
            <p:cNvSpPr/>
            <p:nvPr/>
          </p:nvSpPr>
          <p:spPr>
            <a:xfrm>
              <a:off x="1753492" y="1326404"/>
              <a:ext cx="193177" cy="403795"/>
            </a:xfrm>
            <a:custGeom>
              <a:avLst/>
              <a:gdLst/>
              <a:ahLst/>
              <a:cxnLst/>
              <a:rect l="0" t="0" r="0" b="0"/>
              <a:pathLst>
                <a:path w="193177" h="403795">
                  <a:moveTo>
                    <a:pt x="144320" y="0"/>
                  </a:moveTo>
                  <a:cubicBezTo>
                    <a:pt x="156855" y="152"/>
                    <a:pt x="171435" y="6286"/>
                    <a:pt x="181023" y="16586"/>
                  </a:cubicBezTo>
                  <a:cubicBezTo>
                    <a:pt x="189202" y="25375"/>
                    <a:pt x="193177" y="36233"/>
                    <a:pt x="192199" y="47218"/>
                  </a:cubicBezTo>
                  <a:cubicBezTo>
                    <a:pt x="191297" y="57480"/>
                    <a:pt x="186433" y="66650"/>
                    <a:pt x="181734" y="75501"/>
                  </a:cubicBezTo>
                  <a:cubicBezTo>
                    <a:pt x="180553" y="77737"/>
                    <a:pt x="179372" y="79972"/>
                    <a:pt x="178267" y="82182"/>
                  </a:cubicBezTo>
                  <a:lnTo>
                    <a:pt x="125257" y="178206"/>
                  </a:lnTo>
                  <a:lnTo>
                    <a:pt x="0" y="403795"/>
                  </a:lnTo>
                  <a:lnTo>
                    <a:pt x="0" y="364066"/>
                  </a:lnTo>
                  <a:lnTo>
                    <a:pt x="161198" y="73266"/>
                  </a:lnTo>
                  <a:cubicBezTo>
                    <a:pt x="162176" y="71285"/>
                    <a:pt x="163446" y="68872"/>
                    <a:pt x="164716" y="66485"/>
                  </a:cubicBezTo>
                  <a:cubicBezTo>
                    <a:pt x="168691" y="58979"/>
                    <a:pt x="172451" y="51892"/>
                    <a:pt x="173022" y="45504"/>
                  </a:cubicBezTo>
                  <a:cubicBezTo>
                    <a:pt x="173632" y="38519"/>
                    <a:pt x="170050" y="33058"/>
                    <a:pt x="166926" y="29718"/>
                  </a:cubicBezTo>
                  <a:cubicBezTo>
                    <a:pt x="161072" y="23432"/>
                    <a:pt x="151953" y="19050"/>
                    <a:pt x="144650" y="19266"/>
                  </a:cubicBezTo>
                  <a:cubicBezTo>
                    <a:pt x="136434" y="19406"/>
                    <a:pt x="129626" y="24359"/>
                    <a:pt x="126299" y="27292"/>
                  </a:cubicBezTo>
                  <a:cubicBezTo>
                    <a:pt x="122984" y="30480"/>
                    <a:pt x="117904" y="37452"/>
                    <a:pt x="112659" y="46164"/>
                  </a:cubicBezTo>
                  <a:lnTo>
                    <a:pt x="0" y="245449"/>
                  </a:lnTo>
                  <a:lnTo>
                    <a:pt x="0" y="206316"/>
                  </a:lnTo>
                  <a:lnTo>
                    <a:pt x="96009" y="36474"/>
                  </a:lnTo>
                  <a:cubicBezTo>
                    <a:pt x="100531" y="28969"/>
                    <a:pt x="107046" y="19088"/>
                    <a:pt x="113269" y="13132"/>
                  </a:cubicBezTo>
                  <a:cubicBezTo>
                    <a:pt x="122743" y="4737"/>
                    <a:pt x="133665" y="190"/>
                    <a:pt x="144320"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8" name="Shape 3444"/>
            <p:cNvSpPr/>
            <p:nvPr/>
          </p:nvSpPr>
          <p:spPr>
            <a:xfrm>
              <a:off x="1950903" y="957560"/>
              <a:ext cx="377571" cy="374028"/>
            </a:xfrm>
            <a:custGeom>
              <a:avLst/>
              <a:gdLst/>
              <a:ahLst/>
              <a:cxnLst/>
              <a:rect l="0" t="0" r="0" b="0"/>
              <a:pathLst>
                <a:path w="377571" h="374028">
                  <a:moveTo>
                    <a:pt x="148450" y="521"/>
                  </a:moveTo>
                  <a:cubicBezTo>
                    <a:pt x="166852" y="978"/>
                    <a:pt x="180582" y="20002"/>
                    <a:pt x="180620" y="20066"/>
                  </a:cubicBezTo>
                  <a:lnTo>
                    <a:pt x="352806" y="228663"/>
                  </a:lnTo>
                  <a:cubicBezTo>
                    <a:pt x="372936" y="252730"/>
                    <a:pt x="377571" y="285509"/>
                    <a:pt x="364909" y="314223"/>
                  </a:cubicBezTo>
                  <a:cubicBezTo>
                    <a:pt x="352247" y="342951"/>
                    <a:pt x="324891" y="361620"/>
                    <a:pt x="293535" y="362966"/>
                  </a:cubicBezTo>
                  <a:lnTo>
                    <a:pt x="36004" y="374028"/>
                  </a:lnTo>
                  <a:lnTo>
                    <a:pt x="34518" y="373989"/>
                  </a:lnTo>
                  <a:cubicBezTo>
                    <a:pt x="14999" y="373520"/>
                    <a:pt x="0" y="357289"/>
                    <a:pt x="38" y="337756"/>
                  </a:cubicBezTo>
                  <a:cubicBezTo>
                    <a:pt x="102" y="305791"/>
                    <a:pt x="34582" y="303581"/>
                    <a:pt x="34646" y="303581"/>
                  </a:cubicBezTo>
                  <a:lnTo>
                    <a:pt x="263779" y="293116"/>
                  </a:lnTo>
                  <a:cubicBezTo>
                    <a:pt x="277356" y="292544"/>
                    <a:pt x="286017" y="292544"/>
                    <a:pt x="290347" y="282638"/>
                  </a:cubicBezTo>
                  <a:cubicBezTo>
                    <a:pt x="292455" y="277825"/>
                    <a:pt x="292849" y="268999"/>
                    <a:pt x="287935" y="263106"/>
                  </a:cubicBezTo>
                  <a:lnTo>
                    <a:pt x="270751" y="242570"/>
                  </a:lnTo>
                  <a:lnTo>
                    <a:pt x="127457" y="73025"/>
                  </a:lnTo>
                  <a:cubicBezTo>
                    <a:pt x="124727" y="70155"/>
                    <a:pt x="122390" y="67297"/>
                    <a:pt x="120243" y="64452"/>
                  </a:cubicBezTo>
                  <a:cubicBezTo>
                    <a:pt x="113766" y="55308"/>
                    <a:pt x="109563" y="45364"/>
                    <a:pt x="109728" y="37363"/>
                  </a:cubicBezTo>
                  <a:cubicBezTo>
                    <a:pt x="110173" y="16497"/>
                    <a:pt x="127584" y="0"/>
                    <a:pt x="148450" y="521"/>
                  </a:cubicBezTo>
                  <a:close/>
                </a:path>
              </a:pathLst>
            </a:custGeom>
            <a:ln w="0" cap="flat">
              <a:miter lim="127000"/>
            </a:ln>
          </p:spPr>
          <p:style>
            <a:lnRef idx="0">
              <a:srgbClr val="000000">
                <a:alpha val="0"/>
              </a:srgbClr>
            </a:lnRef>
            <a:fillRef idx="1">
              <a:srgbClr val="F3A4C8"/>
            </a:fillRef>
            <a:effectRef idx="0">
              <a:scrgbClr r="0" g="0" b="0"/>
            </a:effectRef>
            <a:fontRef idx="none"/>
          </p:style>
          <p:txBody>
            <a:bodyPr/>
            <a:lstStyle/>
            <a:p>
              <a:endParaRPr lang="en-GB"/>
            </a:p>
          </p:txBody>
        </p:sp>
        <p:sp>
          <p:nvSpPr>
            <p:cNvPr id="9" name="Shape 3445"/>
            <p:cNvSpPr/>
            <p:nvPr/>
          </p:nvSpPr>
          <p:spPr>
            <a:xfrm>
              <a:off x="1941258" y="1244597"/>
              <a:ext cx="195639" cy="96583"/>
            </a:xfrm>
            <a:custGeom>
              <a:avLst/>
              <a:gdLst/>
              <a:ahLst/>
              <a:cxnLst/>
              <a:rect l="0" t="0" r="0" b="0"/>
              <a:pathLst>
                <a:path w="195639" h="96583">
                  <a:moveTo>
                    <a:pt x="195639" y="0"/>
                  </a:moveTo>
                  <a:lnTo>
                    <a:pt x="195639" y="19278"/>
                  </a:lnTo>
                  <a:lnTo>
                    <a:pt x="44716" y="26161"/>
                  </a:lnTo>
                  <a:cubicBezTo>
                    <a:pt x="42329" y="26339"/>
                    <a:pt x="19355" y="28651"/>
                    <a:pt x="19317" y="50736"/>
                  </a:cubicBezTo>
                  <a:cubicBezTo>
                    <a:pt x="19291" y="65303"/>
                    <a:pt x="30315" y="76987"/>
                    <a:pt x="44412" y="77330"/>
                  </a:cubicBezTo>
                  <a:lnTo>
                    <a:pt x="45720" y="77342"/>
                  </a:lnTo>
                  <a:lnTo>
                    <a:pt x="195639" y="70905"/>
                  </a:lnTo>
                  <a:lnTo>
                    <a:pt x="195639" y="90173"/>
                  </a:lnTo>
                  <a:lnTo>
                    <a:pt x="46063" y="96583"/>
                  </a:lnTo>
                  <a:lnTo>
                    <a:pt x="44095" y="96583"/>
                  </a:lnTo>
                  <a:cubicBezTo>
                    <a:pt x="19279" y="95986"/>
                    <a:pt x="0" y="75818"/>
                    <a:pt x="51" y="50698"/>
                  </a:cubicBezTo>
                  <a:cubicBezTo>
                    <a:pt x="114" y="18516"/>
                    <a:pt x="28562" y="8000"/>
                    <a:pt x="43586" y="6933"/>
                  </a:cubicBezTo>
                  <a:lnTo>
                    <a:pt x="195639"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0" name="Shape 3446"/>
            <p:cNvSpPr/>
            <p:nvPr/>
          </p:nvSpPr>
          <p:spPr>
            <a:xfrm>
              <a:off x="2050808" y="948331"/>
              <a:ext cx="86089" cy="166432"/>
            </a:xfrm>
            <a:custGeom>
              <a:avLst/>
              <a:gdLst/>
              <a:ahLst/>
              <a:cxnLst/>
              <a:rect l="0" t="0" r="0" b="0"/>
              <a:pathLst>
                <a:path w="86089" h="166432">
                  <a:moveTo>
                    <a:pt x="48793" y="114"/>
                  </a:moveTo>
                  <a:cubicBezTo>
                    <a:pt x="66338" y="552"/>
                    <a:pt x="79869" y="13514"/>
                    <a:pt x="85606" y="20063"/>
                  </a:cubicBezTo>
                  <a:lnTo>
                    <a:pt x="86089" y="20659"/>
                  </a:lnTo>
                  <a:lnTo>
                    <a:pt x="86089" y="50937"/>
                  </a:lnTo>
                  <a:lnTo>
                    <a:pt x="73292" y="35433"/>
                  </a:lnTo>
                  <a:cubicBezTo>
                    <a:pt x="69824" y="30709"/>
                    <a:pt x="59372" y="19647"/>
                    <a:pt x="48323" y="19380"/>
                  </a:cubicBezTo>
                  <a:cubicBezTo>
                    <a:pt x="48069" y="19368"/>
                    <a:pt x="47828" y="19368"/>
                    <a:pt x="47599" y="19368"/>
                  </a:cubicBezTo>
                  <a:cubicBezTo>
                    <a:pt x="40310" y="19368"/>
                    <a:pt x="33413" y="22123"/>
                    <a:pt x="28118" y="27178"/>
                  </a:cubicBezTo>
                  <a:cubicBezTo>
                    <a:pt x="22695" y="32360"/>
                    <a:pt x="19609" y="39319"/>
                    <a:pt x="19456" y="46800"/>
                  </a:cubicBezTo>
                  <a:cubicBezTo>
                    <a:pt x="19342" y="52260"/>
                    <a:pt x="22606" y="60223"/>
                    <a:pt x="28194" y="68110"/>
                  </a:cubicBezTo>
                  <a:cubicBezTo>
                    <a:pt x="29959" y="70434"/>
                    <a:pt x="32067" y="73025"/>
                    <a:pt x="34544" y="75616"/>
                  </a:cubicBezTo>
                  <a:lnTo>
                    <a:pt x="86089" y="136667"/>
                  </a:lnTo>
                  <a:lnTo>
                    <a:pt x="86089" y="166432"/>
                  </a:lnTo>
                  <a:lnTo>
                    <a:pt x="20193" y="88468"/>
                  </a:lnTo>
                  <a:cubicBezTo>
                    <a:pt x="17576" y="85738"/>
                    <a:pt x="15011" y="82601"/>
                    <a:pt x="12649" y="79477"/>
                  </a:cubicBezTo>
                  <a:cubicBezTo>
                    <a:pt x="4356" y="67780"/>
                    <a:pt x="0" y="56109"/>
                    <a:pt x="191" y="46393"/>
                  </a:cubicBezTo>
                  <a:cubicBezTo>
                    <a:pt x="470" y="33757"/>
                    <a:pt x="5664" y="21984"/>
                    <a:pt x="14821" y="13246"/>
                  </a:cubicBezTo>
                  <a:cubicBezTo>
                    <a:pt x="24028" y="4470"/>
                    <a:pt x="36106" y="0"/>
                    <a:pt x="48793" y="114"/>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1" name="Shape 3447"/>
            <p:cNvSpPr/>
            <p:nvPr/>
          </p:nvSpPr>
          <p:spPr>
            <a:xfrm>
              <a:off x="2136896" y="1084997"/>
              <a:ext cx="116908" cy="178878"/>
            </a:xfrm>
            <a:custGeom>
              <a:avLst/>
              <a:gdLst/>
              <a:ahLst/>
              <a:cxnLst/>
              <a:rect l="0" t="0" r="0" b="0"/>
              <a:pathLst>
                <a:path w="116908" h="178878">
                  <a:moveTo>
                    <a:pt x="0" y="0"/>
                  </a:moveTo>
                  <a:lnTo>
                    <a:pt x="109326" y="129487"/>
                  </a:lnTo>
                  <a:cubicBezTo>
                    <a:pt x="116908" y="138555"/>
                    <a:pt x="116629" y="151166"/>
                    <a:pt x="113174" y="159066"/>
                  </a:cubicBezTo>
                  <a:cubicBezTo>
                    <a:pt x="106583" y="174128"/>
                    <a:pt x="92880" y="174687"/>
                    <a:pt x="79634" y="175246"/>
                  </a:cubicBezTo>
                  <a:lnTo>
                    <a:pt x="0" y="178878"/>
                  </a:lnTo>
                  <a:lnTo>
                    <a:pt x="0" y="159600"/>
                  </a:lnTo>
                  <a:lnTo>
                    <a:pt x="78833" y="156005"/>
                  </a:lnTo>
                  <a:cubicBezTo>
                    <a:pt x="92575" y="155434"/>
                    <a:pt x="94061" y="154710"/>
                    <a:pt x="95534" y="151331"/>
                  </a:cubicBezTo>
                  <a:cubicBezTo>
                    <a:pt x="96397" y="149388"/>
                    <a:pt x="96791" y="144537"/>
                    <a:pt x="94543" y="141844"/>
                  </a:cubicBezTo>
                  <a:lnTo>
                    <a:pt x="77373" y="121308"/>
                  </a:lnTo>
                  <a:lnTo>
                    <a:pt x="0" y="29766"/>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2" name="Shape 3448"/>
            <p:cNvSpPr/>
            <p:nvPr/>
          </p:nvSpPr>
          <p:spPr>
            <a:xfrm>
              <a:off x="2136896" y="968990"/>
              <a:ext cx="201884" cy="365780"/>
            </a:xfrm>
            <a:custGeom>
              <a:avLst/>
              <a:gdLst/>
              <a:ahLst/>
              <a:cxnLst/>
              <a:rect l="0" t="0" r="0" b="0"/>
              <a:pathLst>
                <a:path w="201884" h="365780">
                  <a:moveTo>
                    <a:pt x="0" y="0"/>
                  </a:moveTo>
                  <a:lnTo>
                    <a:pt x="2519" y="3115"/>
                  </a:lnTo>
                  <a:lnTo>
                    <a:pt x="174210" y="211078"/>
                  </a:lnTo>
                  <a:cubicBezTo>
                    <a:pt x="196702" y="237951"/>
                    <a:pt x="201884" y="274578"/>
                    <a:pt x="187723" y="306683"/>
                  </a:cubicBezTo>
                  <a:cubicBezTo>
                    <a:pt x="173563" y="338789"/>
                    <a:pt x="142994" y="359668"/>
                    <a:pt x="107955" y="361154"/>
                  </a:cubicBezTo>
                  <a:lnTo>
                    <a:pt x="0" y="365780"/>
                  </a:lnTo>
                  <a:lnTo>
                    <a:pt x="0" y="346513"/>
                  </a:lnTo>
                  <a:lnTo>
                    <a:pt x="107117" y="341913"/>
                  </a:lnTo>
                  <a:cubicBezTo>
                    <a:pt x="134789" y="340719"/>
                    <a:pt x="158932" y="324247"/>
                    <a:pt x="170108" y="298911"/>
                  </a:cubicBezTo>
                  <a:cubicBezTo>
                    <a:pt x="181284" y="273562"/>
                    <a:pt x="177182" y="244644"/>
                    <a:pt x="159415" y="223422"/>
                  </a:cubicBezTo>
                  <a:lnTo>
                    <a:pt x="159377" y="223371"/>
                  </a:lnTo>
                  <a:lnTo>
                    <a:pt x="0" y="30278"/>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3" name="Shape 3449"/>
            <p:cNvSpPr/>
            <p:nvPr/>
          </p:nvSpPr>
          <p:spPr>
            <a:xfrm>
              <a:off x="2175596" y="689275"/>
              <a:ext cx="108992" cy="217439"/>
            </a:xfrm>
            <a:custGeom>
              <a:avLst/>
              <a:gdLst/>
              <a:ahLst/>
              <a:cxnLst/>
              <a:rect l="0" t="0" r="0" b="0"/>
              <a:pathLst>
                <a:path w="108992" h="217439">
                  <a:moveTo>
                    <a:pt x="108992" y="0"/>
                  </a:moveTo>
                  <a:lnTo>
                    <a:pt x="108992" y="58438"/>
                  </a:lnTo>
                  <a:lnTo>
                    <a:pt x="108763" y="58390"/>
                  </a:lnTo>
                  <a:cubicBezTo>
                    <a:pt x="102172" y="58390"/>
                    <a:pt x="95886" y="59723"/>
                    <a:pt x="89891" y="62428"/>
                  </a:cubicBezTo>
                  <a:cubicBezTo>
                    <a:pt x="83896" y="65121"/>
                    <a:pt x="78575" y="68791"/>
                    <a:pt x="73940" y="73439"/>
                  </a:cubicBezTo>
                  <a:cubicBezTo>
                    <a:pt x="69292" y="78087"/>
                    <a:pt x="65622" y="83472"/>
                    <a:pt x="62929" y="89619"/>
                  </a:cubicBezTo>
                  <a:cubicBezTo>
                    <a:pt x="60223" y="95766"/>
                    <a:pt x="58878" y="102128"/>
                    <a:pt x="58878" y="108720"/>
                  </a:cubicBezTo>
                  <a:cubicBezTo>
                    <a:pt x="58878" y="115616"/>
                    <a:pt x="60287" y="122131"/>
                    <a:pt x="63157" y="128265"/>
                  </a:cubicBezTo>
                  <a:cubicBezTo>
                    <a:pt x="65990" y="134412"/>
                    <a:pt x="69736" y="139720"/>
                    <a:pt x="74385" y="144216"/>
                  </a:cubicBezTo>
                  <a:cubicBezTo>
                    <a:pt x="79020" y="148712"/>
                    <a:pt x="84341" y="152306"/>
                    <a:pt x="90336" y="154999"/>
                  </a:cubicBezTo>
                  <a:cubicBezTo>
                    <a:pt x="96330" y="157704"/>
                    <a:pt x="102477" y="159050"/>
                    <a:pt x="108763" y="159050"/>
                  </a:cubicBezTo>
                  <a:lnTo>
                    <a:pt x="108992" y="159005"/>
                  </a:lnTo>
                  <a:lnTo>
                    <a:pt x="108992" y="217439"/>
                  </a:lnTo>
                  <a:lnTo>
                    <a:pt x="77302" y="212919"/>
                  </a:lnTo>
                  <a:cubicBezTo>
                    <a:pt x="67266" y="209885"/>
                    <a:pt x="57830" y="205335"/>
                    <a:pt x="48997" y="199271"/>
                  </a:cubicBezTo>
                  <a:cubicBezTo>
                    <a:pt x="31306" y="187142"/>
                    <a:pt x="18136" y="171483"/>
                    <a:pt x="9449" y="152306"/>
                  </a:cubicBezTo>
                  <a:cubicBezTo>
                    <a:pt x="6452" y="145423"/>
                    <a:pt x="4115" y="138374"/>
                    <a:pt x="2477" y="131186"/>
                  </a:cubicBezTo>
                  <a:cubicBezTo>
                    <a:pt x="826" y="123998"/>
                    <a:pt x="0" y="116518"/>
                    <a:pt x="0" y="108720"/>
                  </a:cubicBezTo>
                  <a:cubicBezTo>
                    <a:pt x="0" y="100935"/>
                    <a:pt x="826" y="93429"/>
                    <a:pt x="2477" y="86253"/>
                  </a:cubicBezTo>
                  <a:cubicBezTo>
                    <a:pt x="4115" y="79065"/>
                    <a:pt x="6452" y="72017"/>
                    <a:pt x="9449" y="65121"/>
                  </a:cubicBezTo>
                  <a:cubicBezTo>
                    <a:pt x="18136" y="45652"/>
                    <a:pt x="31306" y="29916"/>
                    <a:pt x="48997" y="17927"/>
                  </a:cubicBezTo>
                  <a:cubicBezTo>
                    <a:pt x="57830" y="11939"/>
                    <a:pt x="67266" y="7450"/>
                    <a:pt x="77302" y="4458"/>
                  </a:cubicBezTo>
                  <a:lnTo>
                    <a:pt x="108992"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4" name="Shape 3450"/>
            <p:cNvSpPr/>
            <p:nvPr/>
          </p:nvSpPr>
          <p:spPr>
            <a:xfrm>
              <a:off x="2284588" y="689244"/>
              <a:ext cx="108991" cy="217500"/>
            </a:xfrm>
            <a:custGeom>
              <a:avLst/>
              <a:gdLst/>
              <a:ahLst/>
              <a:cxnLst/>
              <a:rect l="0" t="0" r="0" b="0"/>
              <a:pathLst>
                <a:path w="108991" h="217500">
                  <a:moveTo>
                    <a:pt x="215" y="0"/>
                  </a:moveTo>
                  <a:lnTo>
                    <a:pt x="6744" y="0"/>
                  </a:lnTo>
                  <a:cubicBezTo>
                    <a:pt x="8687" y="0"/>
                    <a:pt x="10693" y="152"/>
                    <a:pt x="12802" y="445"/>
                  </a:cubicBezTo>
                  <a:cubicBezTo>
                    <a:pt x="26289" y="1943"/>
                    <a:pt x="38951" y="5842"/>
                    <a:pt x="50774" y="12116"/>
                  </a:cubicBezTo>
                  <a:cubicBezTo>
                    <a:pt x="62611" y="18415"/>
                    <a:pt x="72796" y="26441"/>
                    <a:pt x="81331" y="36170"/>
                  </a:cubicBezTo>
                  <a:cubicBezTo>
                    <a:pt x="89865" y="45910"/>
                    <a:pt x="96621" y="56998"/>
                    <a:pt x="101549" y="69431"/>
                  </a:cubicBezTo>
                  <a:cubicBezTo>
                    <a:pt x="106502" y="81864"/>
                    <a:pt x="108991" y="94971"/>
                    <a:pt x="108991" y="108750"/>
                  </a:cubicBezTo>
                  <a:lnTo>
                    <a:pt x="108991" y="188303"/>
                  </a:lnTo>
                  <a:cubicBezTo>
                    <a:pt x="108991" y="196380"/>
                    <a:pt x="105969" y="203276"/>
                    <a:pt x="99987" y="208966"/>
                  </a:cubicBezTo>
                  <a:cubicBezTo>
                    <a:pt x="94005" y="214655"/>
                    <a:pt x="87249" y="217500"/>
                    <a:pt x="79769" y="217500"/>
                  </a:cubicBezTo>
                  <a:cubicBezTo>
                    <a:pt x="69279" y="217500"/>
                    <a:pt x="60884" y="212712"/>
                    <a:pt x="54597" y="203124"/>
                  </a:cubicBezTo>
                  <a:cubicBezTo>
                    <a:pt x="53098" y="203733"/>
                    <a:pt x="51765" y="204394"/>
                    <a:pt x="50559" y="205156"/>
                  </a:cubicBezTo>
                  <a:cubicBezTo>
                    <a:pt x="49365" y="205905"/>
                    <a:pt x="48158" y="206566"/>
                    <a:pt x="46977" y="207162"/>
                  </a:cubicBezTo>
                  <a:cubicBezTo>
                    <a:pt x="39763" y="210464"/>
                    <a:pt x="32423" y="213017"/>
                    <a:pt x="24943" y="214808"/>
                  </a:cubicBezTo>
                  <a:cubicBezTo>
                    <a:pt x="17145" y="216611"/>
                    <a:pt x="8915" y="217500"/>
                    <a:pt x="215" y="217500"/>
                  </a:cubicBezTo>
                  <a:lnTo>
                    <a:pt x="0" y="217469"/>
                  </a:lnTo>
                  <a:lnTo>
                    <a:pt x="0" y="159035"/>
                  </a:lnTo>
                  <a:lnTo>
                    <a:pt x="19317" y="155257"/>
                  </a:lnTo>
                  <a:cubicBezTo>
                    <a:pt x="25464" y="152718"/>
                    <a:pt x="30785" y="149200"/>
                    <a:pt x="35268" y="144704"/>
                  </a:cubicBezTo>
                  <a:cubicBezTo>
                    <a:pt x="39763" y="140208"/>
                    <a:pt x="43358" y="134887"/>
                    <a:pt x="46063" y="128753"/>
                  </a:cubicBezTo>
                  <a:cubicBezTo>
                    <a:pt x="48755" y="122606"/>
                    <a:pt x="50114" y="115938"/>
                    <a:pt x="50114" y="108750"/>
                  </a:cubicBezTo>
                  <a:cubicBezTo>
                    <a:pt x="50114" y="102159"/>
                    <a:pt x="48755" y="95796"/>
                    <a:pt x="46063" y="89649"/>
                  </a:cubicBezTo>
                  <a:cubicBezTo>
                    <a:pt x="43358" y="83502"/>
                    <a:pt x="39688" y="78118"/>
                    <a:pt x="35052" y="73470"/>
                  </a:cubicBezTo>
                  <a:cubicBezTo>
                    <a:pt x="30391" y="68821"/>
                    <a:pt x="25019" y="65151"/>
                    <a:pt x="18872" y="62459"/>
                  </a:cubicBezTo>
                  <a:lnTo>
                    <a:pt x="0" y="58468"/>
                  </a:lnTo>
                  <a:lnTo>
                    <a:pt x="0" y="30"/>
                  </a:lnTo>
                  <a:lnTo>
                    <a:pt x="215"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5" name="Shape 3451"/>
            <p:cNvSpPr/>
            <p:nvPr/>
          </p:nvSpPr>
          <p:spPr>
            <a:xfrm>
              <a:off x="2442099" y="687886"/>
              <a:ext cx="217970" cy="217513"/>
            </a:xfrm>
            <a:custGeom>
              <a:avLst/>
              <a:gdLst/>
              <a:ahLst/>
              <a:cxnLst/>
              <a:rect l="0" t="0" r="0" b="0"/>
              <a:pathLst>
                <a:path w="217970" h="217513">
                  <a:moveTo>
                    <a:pt x="109207" y="0"/>
                  </a:moveTo>
                  <a:cubicBezTo>
                    <a:pt x="123584" y="0"/>
                    <a:pt x="137363" y="2629"/>
                    <a:pt x="150558" y="7861"/>
                  </a:cubicBezTo>
                  <a:cubicBezTo>
                    <a:pt x="163741" y="13119"/>
                    <a:pt x="175273" y="20447"/>
                    <a:pt x="185153" y="29896"/>
                  </a:cubicBezTo>
                  <a:cubicBezTo>
                    <a:pt x="195046" y="39319"/>
                    <a:pt x="202984" y="50495"/>
                    <a:pt x="208979" y="63373"/>
                  </a:cubicBezTo>
                  <a:cubicBezTo>
                    <a:pt x="214973" y="76251"/>
                    <a:pt x="217970" y="90183"/>
                    <a:pt x="217970" y="105169"/>
                  </a:cubicBezTo>
                  <a:lnTo>
                    <a:pt x="217970" y="188303"/>
                  </a:lnTo>
                  <a:cubicBezTo>
                    <a:pt x="217970" y="196101"/>
                    <a:pt x="215202" y="202832"/>
                    <a:pt x="209652" y="208521"/>
                  </a:cubicBezTo>
                  <a:cubicBezTo>
                    <a:pt x="204102" y="214224"/>
                    <a:pt x="197294" y="217221"/>
                    <a:pt x="189205" y="217513"/>
                  </a:cubicBezTo>
                  <a:cubicBezTo>
                    <a:pt x="181115" y="217513"/>
                    <a:pt x="174142" y="214897"/>
                    <a:pt x="168301" y="209652"/>
                  </a:cubicBezTo>
                  <a:cubicBezTo>
                    <a:pt x="162471" y="204419"/>
                    <a:pt x="159550" y="197739"/>
                    <a:pt x="159550" y="189662"/>
                  </a:cubicBezTo>
                  <a:lnTo>
                    <a:pt x="159550" y="108750"/>
                  </a:lnTo>
                  <a:cubicBezTo>
                    <a:pt x="159550" y="101867"/>
                    <a:pt x="158267" y="95352"/>
                    <a:pt x="155728" y="89205"/>
                  </a:cubicBezTo>
                  <a:cubicBezTo>
                    <a:pt x="153188" y="83071"/>
                    <a:pt x="149581" y="77737"/>
                    <a:pt x="144945" y="73254"/>
                  </a:cubicBezTo>
                  <a:cubicBezTo>
                    <a:pt x="140297" y="68758"/>
                    <a:pt x="134900" y="65164"/>
                    <a:pt x="128765" y="62471"/>
                  </a:cubicBezTo>
                  <a:cubicBezTo>
                    <a:pt x="122631" y="59779"/>
                    <a:pt x="115951" y="58420"/>
                    <a:pt x="108776" y="58420"/>
                  </a:cubicBezTo>
                  <a:cubicBezTo>
                    <a:pt x="102171" y="58420"/>
                    <a:pt x="95885" y="59703"/>
                    <a:pt x="89878" y="62243"/>
                  </a:cubicBezTo>
                  <a:cubicBezTo>
                    <a:pt x="83883" y="64795"/>
                    <a:pt x="78651" y="68161"/>
                    <a:pt x="74155" y="72352"/>
                  </a:cubicBezTo>
                  <a:cubicBezTo>
                    <a:pt x="69672" y="76556"/>
                    <a:pt x="66066" y="81648"/>
                    <a:pt x="63373" y="87643"/>
                  </a:cubicBezTo>
                  <a:cubicBezTo>
                    <a:pt x="60668" y="93624"/>
                    <a:pt x="59322" y="99924"/>
                    <a:pt x="59322" y="106502"/>
                  </a:cubicBezTo>
                  <a:lnTo>
                    <a:pt x="59322" y="188303"/>
                  </a:lnTo>
                  <a:cubicBezTo>
                    <a:pt x="59322" y="196101"/>
                    <a:pt x="56337" y="202908"/>
                    <a:pt x="50330" y="208750"/>
                  </a:cubicBezTo>
                  <a:cubicBezTo>
                    <a:pt x="44336" y="214592"/>
                    <a:pt x="37452" y="217513"/>
                    <a:pt x="29667" y="217513"/>
                  </a:cubicBezTo>
                  <a:cubicBezTo>
                    <a:pt x="21869" y="217513"/>
                    <a:pt x="14986" y="214821"/>
                    <a:pt x="8992" y="209423"/>
                  </a:cubicBezTo>
                  <a:cubicBezTo>
                    <a:pt x="2997" y="204038"/>
                    <a:pt x="0" y="197447"/>
                    <a:pt x="0" y="189662"/>
                  </a:cubicBezTo>
                  <a:lnTo>
                    <a:pt x="0" y="108750"/>
                  </a:lnTo>
                  <a:cubicBezTo>
                    <a:pt x="292" y="93777"/>
                    <a:pt x="3226" y="79693"/>
                    <a:pt x="8763" y="66510"/>
                  </a:cubicBezTo>
                  <a:cubicBezTo>
                    <a:pt x="14300" y="53327"/>
                    <a:pt x="21946" y="41796"/>
                    <a:pt x="31686" y="31915"/>
                  </a:cubicBezTo>
                  <a:cubicBezTo>
                    <a:pt x="41415" y="22022"/>
                    <a:pt x="52883" y="14237"/>
                    <a:pt x="66066" y="8534"/>
                  </a:cubicBezTo>
                  <a:cubicBezTo>
                    <a:pt x="79248" y="2857"/>
                    <a:pt x="93637" y="0"/>
                    <a:pt x="10920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6" name="Shape 3452"/>
            <p:cNvSpPr/>
            <p:nvPr/>
          </p:nvSpPr>
          <p:spPr>
            <a:xfrm>
              <a:off x="2700956" y="689333"/>
              <a:ext cx="108763" cy="217315"/>
            </a:xfrm>
            <a:custGeom>
              <a:avLst/>
              <a:gdLst/>
              <a:ahLst/>
              <a:cxnLst/>
              <a:rect l="0" t="0" r="0" b="0"/>
              <a:pathLst>
                <a:path w="108763" h="217315">
                  <a:moveTo>
                    <a:pt x="108763" y="0"/>
                  </a:moveTo>
                  <a:lnTo>
                    <a:pt x="108763" y="58419"/>
                  </a:lnTo>
                  <a:lnTo>
                    <a:pt x="89650" y="62365"/>
                  </a:lnTo>
                  <a:cubicBezTo>
                    <a:pt x="83515" y="65058"/>
                    <a:pt x="78118" y="68741"/>
                    <a:pt x="73482" y="73389"/>
                  </a:cubicBezTo>
                  <a:cubicBezTo>
                    <a:pt x="68821" y="78025"/>
                    <a:pt x="65163" y="83422"/>
                    <a:pt x="62471" y="89569"/>
                  </a:cubicBezTo>
                  <a:cubicBezTo>
                    <a:pt x="59779" y="95703"/>
                    <a:pt x="58420" y="102078"/>
                    <a:pt x="58420" y="108657"/>
                  </a:cubicBezTo>
                  <a:cubicBezTo>
                    <a:pt x="58420" y="115553"/>
                    <a:pt x="59779" y="122081"/>
                    <a:pt x="62471" y="128202"/>
                  </a:cubicBezTo>
                  <a:cubicBezTo>
                    <a:pt x="65163" y="134349"/>
                    <a:pt x="68821" y="139670"/>
                    <a:pt x="73482" y="144154"/>
                  </a:cubicBezTo>
                  <a:cubicBezTo>
                    <a:pt x="78118" y="148662"/>
                    <a:pt x="83515" y="152243"/>
                    <a:pt x="89650" y="154948"/>
                  </a:cubicBezTo>
                  <a:lnTo>
                    <a:pt x="108763" y="158895"/>
                  </a:lnTo>
                  <a:lnTo>
                    <a:pt x="108763" y="217315"/>
                  </a:lnTo>
                  <a:lnTo>
                    <a:pt x="67869" y="208873"/>
                  </a:lnTo>
                  <a:cubicBezTo>
                    <a:pt x="54673" y="203196"/>
                    <a:pt x="43079" y="195398"/>
                    <a:pt x="33033" y="185517"/>
                  </a:cubicBezTo>
                  <a:cubicBezTo>
                    <a:pt x="22999" y="175624"/>
                    <a:pt x="14986" y="164093"/>
                    <a:pt x="8992" y="150910"/>
                  </a:cubicBezTo>
                  <a:cubicBezTo>
                    <a:pt x="2997" y="137727"/>
                    <a:pt x="0" y="123643"/>
                    <a:pt x="0" y="108657"/>
                  </a:cubicBezTo>
                  <a:cubicBezTo>
                    <a:pt x="0" y="93988"/>
                    <a:pt x="2934" y="80057"/>
                    <a:pt x="8775" y="66861"/>
                  </a:cubicBezTo>
                  <a:cubicBezTo>
                    <a:pt x="14618" y="53691"/>
                    <a:pt x="22555" y="42147"/>
                    <a:pt x="32588" y="32254"/>
                  </a:cubicBezTo>
                  <a:cubicBezTo>
                    <a:pt x="42621" y="22373"/>
                    <a:pt x="54242" y="14499"/>
                    <a:pt x="67411" y="8670"/>
                  </a:cubicBezTo>
                  <a:lnTo>
                    <a:pt x="108763"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7" name="Shape 3453"/>
            <p:cNvSpPr/>
            <p:nvPr/>
          </p:nvSpPr>
          <p:spPr>
            <a:xfrm>
              <a:off x="2809719" y="620482"/>
              <a:ext cx="109220" cy="286258"/>
            </a:xfrm>
            <a:custGeom>
              <a:avLst/>
              <a:gdLst/>
              <a:ahLst/>
              <a:cxnLst/>
              <a:rect l="0" t="0" r="0" b="0"/>
              <a:pathLst>
                <a:path w="109220" h="286258">
                  <a:moveTo>
                    <a:pt x="79984" y="0"/>
                  </a:moveTo>
                  <a:cubicBezTo>
                    <a:pt x="87782" y="0"/>
                    <a:pt x="94602" y="2769"/>
                    <a:pt x="100444" y="8306"/>
                  </a:cubicBezTo>
                  <a:cubicBezTo>
                    <a:pt x="106286" y="13856"/>
                    <a:pt x="109220" y="20968"/>
                    <a:pt x="109220" y="29654"/>
                  </a:cubicBezTo>
                  <a:lnTo>
                    <a:pt x="109220" y="177508"/>
                  </a:lnTo>
                  <a:cubicBezTo>
                    <a:pt x="109220" y="192189"/>
                    <a:pt x="106286" y="206121"/>
                    <a:pt x="100444" y="219304"/>
                  </a:cubicBezTo>
                  <a:cubicBezTo>
                    <a:pt x="94602" y="232499"/>
                    <a:pt x="86652" y="244018"/>
                    <a:pt x="76632" y="253911"/>
                  </a:cubicBezTo>
                  <a:cubicBezTo>
                    <a:pt x="66573" y="263792"/>
                    <a:pt x="54978" y="271653"/>
                    <a:pt x="41808" y="277495"/>
                  </a:cubicBezTo>
                  <a:cubicBezTo>
                    <a:pt x="28600" y="283337"/>
                    <a:pt x="14821" y="286258"/>
                    <a:pt x="444" y="286258"/>
                  </a:cubicBezTo>
                  <a:lnTo>
                    <a:pt x="0" y="286166"/>
                  </a:lnTo>
                  <a:lnTo>
                    <a:pt x="0" y="227746"/>
                  </a:lnTo>
                  <a:lnTo>
                    <a:pt x="444" y="227838"/>
                  </a:lnTo>
                  <a:cubicBezTo>
                    <a:pt x="7048" y="227838"/>
                    <a:pt x="13322" y="226504"/>
                    <a:pt x="19329" y="223799"/>
                  </a:cubicBezTo>
                  <a:cubicBezTo>
                    <a:pt x="25298" y="221094"/>
                    <a:pt x="30632" y="217437"/>
                    <a:pt x="35280" y="212788"/>
                  </a:cubicBezTo>
                  <a:cubicBezTo>
                    <a:pt x="39915" y="208140"/>
                    <a:pt x="43586" y="202832"/>
                    <a:pt x="46279" y="196837"/>
                  </a:cubicBezTo>
                  <a:cubicBezTo>
                    <a:pt x="48984" y="190843"/>
                    <a:pt x="50343" y="184404"/>
                    <a:pt x="50343" y="177508"/>
                  </a:cubicBezTo>
                  <a:cubicBezTo>
                    <a:pt x="50343" y="170320"/>
                    <a:pt x="48984" y="163652"/>
                    <a:pt x="46279" y="157505"/>
                  </a:cubicBezTo>
                  <a:cubicBezTo>
                    <a:pt x="43586" y="151384"/>
                    <a:pt x="39915" y="146050"/>
                    <a:pt x="35280" y="141567"/>
                  </a:cubicBezTo>
                  <a:cubicBezTo>
                    <a:pt x="30632" y="137058"/>
                    <a:pt x="25298" y="133553"/>
                    <a:pt x="19329" y="131001"/>
                  </a:cubicBezTo>
                  <a:cubicBezTo>
                    <a:pt x="13322" y="128460"/>
                    <a:pt x="7048" y="127178"/>
                    <a:pt x="444" y="127178"/>
                  </a:cubicBezTo>
                  <a:lnTo>
                    <a:pt x="0" y="127270"/>
                  </a:lnTo>
                  <a:lnTo>
                    <a:pt x="0" y="68851"/>
                  </a:lnTo>
                  <a:lnTo>
                    <a:pt x="444" y="68758"/>
                  </a:lnTo>
                  <a:cubicBezTo>
                    <a:pt x="18428" y="68758"/>
                    <a:pt x="35051" y="72796"/>
                    <a:pt x="50343" y="80886"/>
                  </a:cubicBezTo>
                  <a:lnTo>
                    <a:pt x="50343" y="29210"/>
                  </a:lnTo>
                  <a:cubicBezTo>
                    <a:pt x="50343" y="25324"/>
                    <a:pt x="51155" y="21565"/>
                    <a:pt x="52806" y="17971"/>
                  </a:cubicBezTo>
                  <a:cubicBezTo>
                    <a:pt x="54457" y="14376"/>
                    <a:pt x="56616" y="11227"/>
                    <a:pt x="59321" y="8534"/>
                  </a:cubicBezTo>
                  <a:cubicBezTo>
                    <a:pt x="62014" y="5829"/>
                    <a:pt x="65163" y="3746"/>
                    <a:pt x="68758" y="2235"/>
                  </a:cubicBezTo>
                  <a:cubicBezTo>
                    <a:pt x="72365" y="749"/>
                    <a:pt x="76098" y="0"/>
                    <a:pt x="79984"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8" name="Shape 3454"/>
            <p:cNvSpPr/>
            <p:nvPr/>
          </p:nvSpPr>
          <p:spPr>
            <a:xfrm>
              <a:off x="2966092" y="689234"/>
              <a:ext cx="108776" cy="218110"/>
            </a:xfrm>
            <a:custGeom>
              <a:avLst/>
              <a:gdLst/>
              <a:ahLst/>
              <a:cxnLst/>
              <a:rect l="0" t="0" r="0" b="0"/>
              <a:pathLst>
                <a:path w="108776" h="218110">
                  <a:moveTo>
                    <a:pt x="108762" y="0"/>
                  </a:moveTo>
                  <a:lnTo>
                    <a:pt x="108776" y="3"/>
                  </a:lnTo>
                  <a:lnTo>
                    <a:pt x="108776" y="58423"/>
                  </a:lnTo>
                  <a:lnTo>
                    <a:pt x="108762" y="58420"/>
                  </a:lnTo>
                  <a:cubicBezTo>
                    <a:pt x="100063" y="58420"/>
                    <a:pt x="92366" y="60287"/>
                    <a:pt x="85623" y="64046"/>
                  </a:cubicBezTo>
                  <a:cubicBezTo>
                    <a:pt x="78880" y="67793"/>
                    <a:pt x="72961" y="74308"/>
                    <a:pt x="67881" y="83591"/>
                  </a:cubicBezTo>
                  <a:lnTo>
                    <a:pt x="108776" y="83591"/>
                  </a:lnTo>
                  <a:lnTo>
                    <a:pt x="108776" y="133477"/>
                  </a:lnTo>
                  <a:lnTo>
                    <a:pt x="67881" y="133477"/>
                  </a:lnTo>
                  <a:cubicBezTo>
                    <a:pt x="77749" y="150546"/>
                    <a:pt x="91389" y="159093"/>
                    <a:pt x="108762" y="159093"/>
                  </a:cubicBezTo>
                  <a:lnTo>
                    <a:pt x="108776" y="159091"/>
                  </a:lnTo>
                  <a:lnTo>
                    <a:pt x="108776" y="217511"/>
                  </a:lnTo>
                  <a:lnTo>
                    <a:pt x="108762" y="217513"/>
                  </a:lnTo>
                  <a:cubicBezTo>
                    <a:pt x="94386" y="218110"/>
                    <a:pt x="80607" y="215494"/>
                    <a:pt x="67411" y="209652"/>
                  </a:cubicBezTo>
                  <a:cubicBezTo>
                    <a:pt x="54228" y="203810"/>
                    <a:pt x="42634" y="195872"/>
                    <a:pt x="32600" y="185839"/>
                  </a:cubicBezTo>
                  <a:cubicBezTo>
                    <a:pt x="22555" y="175793"/>
                    <a:pt x="14618" y="164033"/>
                    <a:pt x="8775" y="150546"/>
                  </a:cubicBezTo>
                  <a:cubicBezTo>
                    <a:pt x="2933" y="137071"/>
                    <a:pt x="0" y="123139"/>
                    <a:pt x="0" y="108763"/>
                  </a:cubicBezTo>
                  <a:cubicBezTo>
                    <a:pt x="0" y="94679"/>
                    <a:pt x="2933" y="81051"/>
                    <a:pt x="8775" y="67869"/>
                  </a:cubicBezTo>
                  <a:cubicBezTo>
                    <a:pt x="14618" y="54674"/>
                    <a:pt x="22478" y="43078"/>
                    <a:pt x="32372" y="33033"/>
                  </a:cubicBezTo>
                  <a:cubicBezTo>
                    <a:pt x="42252" y="23000"/>
                    <a:pt x="53797" y="14986"/>
                    <a:pt x="66966" y="8979"/>
                  </a:cubicBezTo>
                  <a:cubicBezTo>
                    <a:pt x="80149" y="2997"/>
                    <a:pt x="94081" y="0"/>
                    <a:pt x="10876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9" name="Shape 3455"/>
            <p:cNvSpPr/>
            <p:nvPr/>
          </p:nvSpPr>
          <p:spPr>
            <a:xfrm>
              <a:off x="3074867" y="839336"/>
              <a:ext cx="67018" cy="67410"/>
            </a:xfrm>
            <a:custGeom>
              <a:avLst/>
              <a:gdLst/>
              <a:ahLst/>
              <a:cxnLst/>
              <a:rect l="0" t="0" r="0" b="0"/>
              <a:pathLst>
                <a:path w="67018" h="67410">
                  <a:moveTo>
                    <a:pt x="37287" y="0"/>
                  </a:moveTo>
                  <a:cubicBezTo>
                    <a:pt x="43586" y="305"/>
                    <a:pt x="49047" y="2108"/>
                    <a:pt x="53695" y="5385"/>
                  </a:cubicBezTo>
                  <a:cubicBezTo>
                    <a:pt x="58331" y="8699"/>
                    <a:pt x="61785" y="12814"/>
                    <a:pt x="64033" y="17755"/>
                  </a:cubicBezTo>
                  <a:cubicBezTo>
                    <a:pt x="66281" y="22695"/>
                    <a:pt x="67018" y="28029"/>
                    <a:pt x="66281" y="33706"/>
                  </a:cubicBezTo>
                  <a:cubicBezTo>
                    <a:pt x="65532" y="39395"/>
                    <a:pt x="62916" y="44653"/>
                    <a:pt x="58420" y="49441"/>
                  </a:cubicBezTo>
                  <a:cubicBezTo>
                    <a:pt x="50329" y="56020"/>
                    <a:pt x="41338" y="60604"/>
                    <a:pt x="31445" y="63144"/>
                  </a:cubicBezTo>
                  <a:lnTo>
                    <a:pt x="0" y="67410"/>
                  </a:lnTo>
                  <a:lnTo>
                    <a:pt x="0" y="8990"/>
                  </a:lnTo>
                  <a:lnTo>
                    <a:pt x="12116" y="7645"/>
                  </a:lnTo>
                  <a:cubicBezTo>
                    <a:pt x="15418" y="6744"/>
                    <a:pt x="18351" y="5690"/>
                    <a:pt x="20891" y="4496"/>
                  </a:cubicBezTo>
                  <a:cubicBezTo>
                    <a:pt x="23431" y="3289"/>
                    <a:pt x="25984" y="2248"/>
                    <a:pt x="28524" y="1359"/>
                  </a:cubicBezTo>
                  <a:cubicBezTo>
                    <a:pt x="31076" y="445"/>
                    <a:pt x="33997" y="0"/>
                    <a:pt x="3728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0" name="Shape 3456"/>
            <p:cNvSpPr/>
            <p:nvPr/>
          </p:nvSpPr>
          <p:spPr>
            <a:xfrm>
              <a:off x="3074867" y="689237"/>
              <a:ext cx="109207" cy="133766"/>
            </a:xfrm>
            <a:custGeom>
              <a:avLst/>
              <a:gdLst/>
              <a:ahLst/>
              <a:cxnLst/>
              <a:rect l="0" t="0" r="0" b="0"/>
              <a:pathLst>
                <a:path w="109207" h="133766">
                  <a:moveTo>
                    <a:pt x="0" y="0"/>
                  </a:moveTo>
                  <a:lnTo>
                    <a:pt x="41338" y="8976"/>
                  </a:lnTo>
                  <a:cubicBezTo>
                    <a:pt x="54521" y="14983"/>
                    <a:pt x="66141" y="22997"/>
                    <a:pt x="76161" y="33030"/>
                  </a:cubicBezTo>
                  <a:cubicBezTo>
                    <a:pt x="86207" y="43075"/>
                    <a:pt x="94221" y="54594"/>
                    <a:pt x="100216" y="67637"/>
                  </a:cubicBezTo>
                  <a:cubicBezTo>
                    <a:pt x="106197" y="80667"/>
                    <a:pt x="109207" y="94371"/>
                    <a:pt x="109207" y="108760"/>
                  </a:cubicBezTo>
                  <a:cubicBezTo>
                    <a:pt x="109207" y="116558"/>
                    <a:pt x="106273" y="122679"/>
                    <a:pt x="100431" y="127175"/>
                  </a:cubicBezTo>
                  <a:cubicBezTo>
                    <a:pt x="94590" y="131671"/>
                    <a:pt x="87325" y="133766"/>
                    <a:pt x="78625" y="133474"/>
                  </a:cubicBezTo>
                  <a:lnTo>
                    <a:pt x="0" y="133474"/>
                  </a:lnTo>
                  <a:lnTo>
                    <a:pt x="0" y="83589"/>
                  </a:lnTo>
                  <a:lnTo>
                    <a:pt x="40894" y="83589"/>
                  </a:lnTo>
                  <a:cubicBezTo>
                    <a:pt x="35789" y="74305"/>
                    <a:pt x="29794" y="67790"/>
                    <a:pt x="22910" y="64043"/>
                  </a:cubicBezTo>
                  <a:lnTo>
                    <a:pt x="0" y="58420"/>
                  </a:ln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1" name="Shape 3457"/>
            <p:cNvSpPr/>
            <p:nvPr/>
          </p:nvSpPr>
          <p:spPr>
            <a:xfrm>
              <a:off x="3211776" y="687596"/>
              <a:ext cx="194018" cy="219151"/>
            </a:xfrm>
            <a:custGeom>
              <a:avLst/>
              <a:gdLst/>
              <a:ahLst/>
              <a:cxnLst/>
              <a:rect l="0" t="0" r="0" b="0"/>
              <a:pathLst>
                <a:path w="194018" h="219151">
                  <a:moveTo>
                    <a:pt x="19951" y="2985"/>
                  </a:moveTo>
                  <a:cubicBezTo>
                    <a:pt x="27724" y="0"/>
                    <a:pt x="35370" y="140"/>
                    <a:pt x="42863" y="3442"/>
                  </a:cubicBezTo>
                  <a:cubicBezTo>
                    <a:pt x="50356" y="6731"/>
                    <a:pt x="55740" y="12281"/>
                    <a:pt x="59042" y="20066"/>
                  </a:cubicBezTo>
                  <a:lnTo>
                    <a:pt x="97244" y="106350"/>
                  </a:lnTo>
                  <a:lnTo>
                    <a:pt x="134989" y="20066"/>
                  </a:lnTo>
                  <a:cubicBezTo>
                    <a:pt x="138278" y="12281"/>
                    <a:pt x="143764" y="6731"/>
                    <a:pt x="151409" y="3442"/>
                  </a:cubicBezTo>
                  <a:cubicBezTo>
                    <a:pt x="159030" y="140"/>
                    <a:pt x="166598" y="0"/>
                    <a:pt x="174092" y="2985"/>
                  </a:cubicBezTo>
                  <a:cubicBezTo>
                    <a:pt x="181890" y="6287"/>
                    <a:pt x="187414" y="11595"/>
                    <a:pt x="190716" y="18948"/>
                  </a:cubicBezTo>
                  <a:cubicBezTo>
                    <a:pt x="194018" y="26289"/>
                    <a:pt x="194018" y="33846"/>
                    <a:pt x="190716" y="41631"/>
                  </a:cubicBezTo>
                  <a:lnTo>
                    <a:pt x="125552" y="200279"/>
                  </a:lnTo>
                  <a:cubicBezTo>
                    <a:pt x="124054" y="203581"/>
                    <a:pt x="120841" y="207556"/>
                    <a:pt x="115901" y="212192"/>
                  </a:cubicBezTo>
                  <a:cubicBezTo>
                    <a:pt x="110947" y="216827"/>
                    <a:pt x="105029" y="219151"/>
                    <a:pt x="98146" y="219151"/>
                  </a:cubicBezTo>
                  <a:cubicBezTo>
                    <a:pt x="92151" y="219151"/>
                    <a:pt x="86461" y="217729"/>
                    <a:pt x="81064" y="214884"/>
                  </a:cubicBezTo>
                  <a:cubicBezTo>
                    <a:pt x="75667" y="212039"/>
                    <a:pt x="71768" y="207175"/>
                    <a:pt x="69380" y="200279"/>
                  </a:cubicBezTo>
                  <a:lnTo>
                    <a:pt x="3315" y="41631"/>
                  </a:lnTo>
                  <a:cubicBezTo>
                    <a:pt x="0" y="33846"/>
                    <a:pt x="0" y="26289"/>
                    <a:pt x="3315" y="18948"/>
                  </a:cubicBezTo>
                  <a:cubicBezTo>
                    <a:pt x="6604" y="11595"/>
                    <a:pt x="12154" y="6287"/>
                    <a:pt x="19951" y="2985"/>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2" name="Shape 3458"/>
            <p:cNvSpPr/>
            <p:nvPr/>
          </p:nvSpPr>
          <p:spPr>
            <a:xfrm>
              <a:off x="3451936" y="690581"/>
              <a:ext cx="57962" cy="217526"/>
            </a:xfrm>
            <a:custGeom>
              <a:avLst/>
              <a:gdLst/>
              <a:ahLst/>
              <a:cxnLst/>
              <a:rect l="0" t="0" r="0" b="0"/>
              <a:pathLst>
                <a:path w="57962" h="217526">
                  <a:moveTo>
                    <a:pt x="29642" y="0"/>
                  </a:moveTo>
                  <a:cubicBezTo>
                    <a:pt x="37440" y="0"/>
                    <a:pt x="43955" y="2857"/>
                    <a:pt x="49199" y="8534"/>
                  </a:cubicBezTo>
                  <a:cubicBezTo>
                    <a:pt x="54432" y="14237"/>
                    <a:pt x="57365" y="21133"/>
                    <a:pt x="57962" y="29223"/>
                  </a:cubicBezTo>
                  <a:lnTo>
                    <a:pt x="57962" y="188303"/>
                  </a:lnTo>
                  <a:cubicBezTo>
                    <a:pt x="57962" y="196393"/>
                    <a:pt x="55410" y="203137"/>
                    <a:pt x="50330" y="208534"/>
                  </a:cubicBezTo>
                  <a:cubicBezTo>
                    <a:pt x="45212" y="213919"/>
                    <a:pt x="38329" y="216916"/>
                    <a:pt x="29642" y="217526"/>
                  </a:cubicBezTo>
                  <a:cubicBezTo>
                    <a:pt x="21857" y="217526"/>
                    <a:pt x="15265" y="215125"/>
                    <a:pt x="9868" y="210325"/>
                  </a:cubicBezTo>
                  <a:cubicBezTo>
                    <a:pt x="4470" y="205537"/>
                    <a:pt x="1194" y="198793"/>
                    <a:pt x="0" y="190106"/>
                  </a:cubicBezTo>
                  <a:lnTo>
                    <a:pt x="0" y="27407"/>
                  </a:lnTo>
                  <a:cubicBezTo>
                    <a:pt x="584" y="19621"/>
                    <a:pt x="3734" y="13195"/>
                    <a:pt x="9423" y="8090"/>
                  </a:cubicBezTo>
                  <a:cubicBezTo>
                    <a:pt x="15125" y="2997"/>
                    <a:pt x="21857"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3" name="Shape 3459"/>
            <p:cNvSpPr/>
            <p:nvPr/>
          </p:nvSpPr>
          <p:spPr>
            <a:xfrm>
              <a:off x="3451936" y="621823"/>
              <a:ext cx="57962" cy="58420"/>
            </a:xfrm>
            <a:custGeom>
              <a:avLst/>
              <a:gdLst/>
              <a:ahLst/>
              <a:cxnLst/>
              <a:rect l="0" t="0" r="0" b="0"/>
              <a:pathLst>
                <a:path w="57962" h="58420">
                  <a:moveTo>
                    <a:pt x="29642" y="0"/>
                  </a:moveTo>
                  <a:cubicBezTo>
                    <a:pt x="37440" y="0"/>
                    <a:pt x="44094" y="2934"/>
                    <a:pt x="49644" y="8776"/>
                  </a:cubicBezTo>
                  <a:cubicBezTo>
                    <a:pt x="55194" y="14605"/>
                    <a:pt x="57962" y="21425"/>
                    <a:pt x="57962" y="29210"/>
                  </a:cubicBezTo>
                  <a:cubicBezTo>
                    <a:pt x="57962" y="37008"/>
                    <a:pt x="55194" y="43815"/>
                    <a:pt x="49644" y="49657"/>
                  </a:cubicBezTo>
                  <a:cubicBezTo>
                    <a:pt x="44094" y="55499"/>
                    <a:pt x="37440" y="58420"/>
                    <a:pt x="29642" y="58420"/>
                  </a:cubicBezTo>
                  <a:cubicBezTo>
                    <a:pt x="20968" y="58128"/>
                    <a:pt x="13843" y="55359"/>
                    <a:pt x="8306" y="50114"/>
                  </a:cubicBezTo>
                  <a:cubicBezTo>
                    <a:pt x="2756" y="44869"/>
                    <a:pt x="0" y="37465"/>
                    <a:pt x="0" y="27864"/>
                  </a:cubicBezTo>
                  <a:cubicBezTo>
                    <a:pt x="279" y="20079"/>
                    <a:pt x="3366" y="13487"/>
                    <a:pt x="9195" y="8090"/>
                  </a:cubicBezTo>
                  <a:cubicBezTo>
                    <a:pt x="15036" y="2705"/>
                    <a:pt x="21857" y="0"/>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4" name="Shape 3460"/>
            <p:cNvSpPr/>
            <p:nvPr/>
          </p:nvSpPr>
          <p:spPr>
            <a:xfrm>
              <a:off x="3561591" y="620926"/>
              <a:ext cx="109651" cy="286271"/>
            </a:xfrm>
            <a:custGeom>
              <a:avLst/>
              <a:gdLst/>
              <a:ahLst/>
              <a:cxnLst/>
              <a:rect l="0" t="0" r="0" b="0"/>
              <a:pathLst>
                <a:path w="109651" h="286271">
                  <a:moveTo>
                    <a:pt x="29642" y="0"/>
                  </a:moveTo>
                  <a:cubicBezTo>
                    <a:pt x="37744" y="0"/>
                    <a:pt x="44564" y="2845"/>
                    <a:pt x="50102" y="8534"/>
                  </a:cubicBezTo>
                  <a:cubicBezTo>
                    <a:pt x="55638" y="14237"/>
                    <a:pt x="58712" y="21273"/>
                    <a:pt x="59321" y="29654"/>
                  </a:cubicBezTo>
                  <a:lnTo>
                    <a:pt x="59321" y="207175"/>
                  </a:lnTo>
                  <a:cubicBezTo>
                    <a:pt x="59321" y="213170"/>
                    <a:pt x="61252" y="218262"/>
                    <a:pt x="65163" y="222453"/>
                  </a:cubicBezTo>
                  <a:cubicBezTo>
                    <a:pt x="69050" y="226657"/>
                    <a:pt x="73990" y="228752"/>
                    <a:pt x="79984" y="228752"/>
                  </a:cubicBezTo>
                  <a:cubicBezTo>
                    <a:pt x="87782" y="228752"/>
                    <a:pt x="94590" y="231445"/>
                    <a:pt x="100431" y="236842"/>
                  </a:cubicBezTo>
                  <a:cubicBezTo>
                    <a:pt x="106273" y="242227"/>
                    <a:pt x="109359" y="248971"/>
                    <a:pt x="109651" y="257061"/>
                  </a:cubicBezTo>
                  <a:cubicBezTo>
                    <a:pt x="109651" y="264249"/>
                    <a:pt x="107188" y="270624"/>
                    <a:pt x="102235" y="276162"/>
                  </a:cubicBezTo>
                  <a:cubicBezTo>
                    <a:pt x="97282" y="281711"/>
                    <a:pt x="90919" y="285077"/>
                    <a:pt x="83134" y="286271"/>
                  </a:cubicBezTo>
                  <a:lnTo>
                    <a:pt x="76847" y="286271"/>
                  </a:lnTo>
                  <a:cubicBezTo>
                    <a:pt x="66357" y="286271"/>
                    <a:pt x="56464" y="284099"/>
                    <a:pt x="47180" y="279756"/>
                  </a:cubicBezTo>
                  <a:cubicBezTo>
                    <a:pt x="37884" y="275412"/>
                    <a:pt x="29718" y="269646"/>
                    <a:pt x="22682" y="262458"/>
                  </a:cubicBezTo>
                  <a:cubicBezTo>
                    <a:pt x="15646" y="255257"/>
                    <a:pt x="10096" y="246875"/>
                    <a:pt x="6070" y="237287"/>
                  </a:cubicBezTo>
                  <a:cubicBezTo>
                    <a:pt x="2006" y="227698"/>
                    <a:pt x="0" y="217665"/>
                    <a:pt x="0" y="207175"/>
                  </a:cubicBezTo>
                  <a:lnTo>
                    <a:pt x="0" y="27864"/>
                  </a:lnTo>
                  <a:cubicBezTo>
                    <a:pt x="889" y="20371"/>
                    <a:pt x="4039" y="13932"/>
                    <a:pt x="9436" y="8534"/>
                  </a:cubicBezTo>
                  <a:cubicBezTo>
                    <a:pt x="14821" y="3150"/>
                    <a:pt x="21565"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5" name="Shape 3461"/>
            <p:cNvSpPr/>
            <p:nvPr/>
          </p:nvSpPr>
          <p:spPr>
            <a:xfrm>
              <a:off x="3712142" y="620926"/>
              <a:ext cx="109651" cy="286271"/>
            </a:xfrm>
            <a:custGeom>
              <a:avLst/>
              <a:gdLst/>
              <a:ahLst/>
              <a:cxnLst/>
              <a:rect l="0" t="0" r="0" b="0"/>
              <a:pathLst>
                <a:path w="109651" h="286271">
                  <a:moveTo>
                    <a:pt x="29642" y="0"/>
                  </a:moveTo>
                  <a:cubicBezTo>
                    <a:pt x="37744" y="0"/>
                    <a:pt x="44552" y="2845"/>
                    <a:pt x="50102" y="8534"/>
                  </a:cubicBezTo>
                  <a:cubicBezTo>
                    <a:pt x="55638" y="14237"/>
                    <a:pt x="58712" y="21273"/>
                    <a:pt x="59309" y="29654"/>
                  </a:cubicBezTo>
                  <a:lnTo>
                    <a:pt x="59309" y="207175"/>
                  </a:lnTo>
                  <a:cubicBezTo>
                    <a:pt x="59309" y="213170"/>
                    <a:pt x="61252" y="218262"/>
                    <a:pt x="65163" y="222453"/>
                  </a:cubicBezTo>
                  <a:cubicBezTo>
                    <a:pt x="69037" y="226657"/>
                    <a:pt x="73978" y="228752"/>
                    <a:pt x="79984" y="228752"/>
                  </a:cubicBezTo>
                  <a:cubicBezTo>
                    <a:pt x="87770" y="228752"/>
                    <a:pt x="94590" y="231445"/>
                    <a:pt x="100431" y="236842"/>
                  </a:cubicBezTo>
                  <a:cubicBezTo>
                    <a:pt x="106273" y="242227"/>
                    <a:pt x="109347" y="248971"/>
                    <a:pt x="109651" y="257061"/>
                  </a:cubicBezTo>
                  <a:cubicBezTo>
                    <a:pt x="109651" y="264249"/>
                    <a:pt x="107175" y="270624"/>
                    <a:pt x="102222" y="276162"/>
                  </a:cubicBezTo>
                  <a:cubicBezTo>
                    <a:pt x="97282" y="281711"/>
                    <a:pt x="90919" y="285077"/>
                    <a:pt x="83121" y="286271"/>
                  </a:cubicBezTo>
                  <a:lnTo>
                    <a:pt x="76847" y="286271"/>
                  </a:lnTo>
                  <a:cubicBezTo>
                    <a:pt x="66357" y="286271"/>
                    <a:pt x="56464" y="284099"/>
                    <a:pt x="47168" y="279756"/>
                  </a:cubicBezTo>
                  <a:cubicBezTo>
                    <a:pt x="37884" y="275412"/>
                    <a:pt x="29718" y="269646"/>
                    <a:pt x="22682" y="262458"/>
                  </a:cubicBezTo>
                  <a:cubicBezTo>
                    <a:pt x="15633" y="255257"/>
                    <a:pt x="10096" y="246875"/>
                    <a:pt x="6058" y="237287"/>
                  </a:cubicBezTo>
                  <a:cubicBezTo>
                    <a:pt x="2006" y="227698"/>
                    <a:pt x="0" y="217665"/>
                    <a:pt x="0" y="207175"/>
                  </a:cubicBezTo>
                  <a:lnTo>
                    <a:pt x="0" y="27864"/>
                  </a:lnTo>
                  <a:cubicBezTo>
                    <a:pt x="889" y="20371"/>
                    <a:pt x="4039" y="13932"/>
                    <a:pt x="9436" y="8534"/>
                  </a:cubicBezTo>
                  <a:cubicBezTo>
                    <a:pt x="14821" y="3150"/>
                    <a:pt x="21551"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6" name="Shape 3462"/>
            <p:cNvSpPr/>
            <p:nvPr/>
          </p:nvSpPr>
          <p:spPr>
            <a:xfrm>
              <a:off x="3859524" y="689234"/>
              <a:ext cx="108763" cy="218110"/>
            </a:xfrm>
            <a:custGeom>
              <a:avLst/>
              <a:gdLst/>
              <a:ahLst/>
              <a:cxnLst/>
              <a:rect l="0" t="0" r="0" b="0"/>
              <a:pathLst>
                <a:path w="108763" h="218110">
                  <a:moveTo>
                    <a:pt x="108763" y="0"/>
                  </a:moveTo>
                  <a:lnTo>
                    <a:pt x="108763" y="58420"/>
                  </a:lnTo>
                  <a:cubicBezTo>
                    <a:pt x="100063" y="58420"/>
                    <a:pt x="92354" y="60287"/>
                    <a:pt x="85623" y="64046"/>
                  </a:cubicBezTo>
                  <a:cubicBezTo>
                    <a:pt x="78880" y="67793"/>
                    <a:pt x="72961" y="74308"/>
                    <a:pt x="67869" y="83591"/>
                  </a:cubicBezTo>
                  <a:lnTo>
                    <a:pt x="108763" y="83591"/>
                  </a:lnTo>
                  <a:lnTo>
                    <a:pt x="108763" y="133477"/>
                  </a:lnTo>
                  <a:lnTo>
                    <a:pt x="67869" y="133477"/>
                  </a:lnTo>
                  <a:cubicBezTo>
                    <a:pt x="77750" y="150546"/>
                    <a:pt x="91377" y="159093"/>
                    <a:pt x="108763" y="159093"/>
                  </a:cubicBezTo>
                  <a:lnTo>
                    <a:pt x="108763" y="217513"/>
                  </a:lnTo>
                  <a:cubicBezTo>
                    <a:pt x="94386" y="218110"/>
                    <a:pt x="80594" y="215494"/>
                    <a:pt x="67411" y="209652"/>
                  </a:cubicBezTo>
                  <a:cubicBezTo>
                    <a:pt x="54229" y="203810"/>
                    <a:pt x="42621" y="195872"/>
                    <a:pt x="32588" y="185839"/>
                  </a:cubicBezTo>
                  <a:cubicBezTo>
                    <a:pt x="22555" y="175793"/>
                    <a:pt x="14618" y="164033"/>
                    <a:pt x="8775" y="150546"/>
                  </a:cubicBezTo>
                  <a:cubicBezTo>
                    <a:pt x="2934" y="137071"/>
                    <a:pt x="0" y="123139"/>
                    <a:pt x="0" y="108763"/>
                  </a:cubicBezTo>
                  <a:cubicBezTo>
                    <a:pt x="0" y="94679"/>
                    <a:pt x="2934" y="81051"/>
                    <a:pt x="8775" y="67869"/>
                  </a:cubicBezTo>
                  <a:cubicBezTo>
                    <a:pt x="14618" y="54674"/>
                    <a:pt x="22479" y="43078"/>
                    <a:pt x="32372" y="33033"/>
                  </a:cubicBezTo>
                  <a:cubicBezTo>
                    <a:pt x="42253" y="23000"/>
                    <a:pt x="53797" y="14986"/>
                    <a:pt x="66967" y="8979"/>
                  </a:cubicBezTo>
                  <a:cubicBezTo>
                    <a:pt x="80137" y="2997"/>
                    <a:pt x="94069" y="0"/>
                    <a:pt x="108763"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7" name="Shape 3463"/>
            <p:cNvSpPr/>
            <p:nvPr/>
          </p:nvSpPr>
          <p:spPr>
            <a:xfrm>
              <a:off x="3968287" y="839336"/>
              <a:ext cx="67018" cy="67412"/>
            </a:xfrm>
            <a:custGeom>
              <a:avLst/>
              <a:gdLst/>
              <a:ahLst/>
              <a:cxnLst/>
              <a:rect l="0" t="0" r="0" b="0"/>
              <a:pathLst>
                <a:path w="67018" h="67412">
                  <a:moveTo>
                    <a:pt x="37299" y="0"/>
                  </a:moveTo>
                  <a:cubicBezTo>
                    <a:pt x="43586" y="305"/>
                    <a:pt x="49060" y="2108"/>
                    <a:pt x="53695" y="5385"/>
                  </a:cubicBezTo>
                  <a:cubicBezTo>
                    <a:pt x="58344" y="8699"/>
                    <a:pt x="61785" y="12814"/>
                    <a:pt x="64046" y="17755"/>
                  </a:cubicBezTo>
                  <a:cubicBezTo>
                    <a:pt x="66294" y="22695"/>
                    <a:pt x="67018" y="28029"/>
                    <a:pt x="66294" y="33706"/>
                  </a:cubicBezTo>
                  <a:cubicBezTo>
                    <a:pt x="65532" y="39395"/>
                    <a:pt x="62916" y="44653"/>
                    <a:pt x="58432" y="49441"/>
                  </a:cubicBezTo>
                  <a:cubicBezTo>
                    <a:pt x="50343" y="56020"/>
                    <a:pt x="41338" y="60604"/>
                    <a:pt x="31458" y="63144"/>
                  </a:cubicBezTo>
                  <a:cubicBezTo>
                    <a:pt x="21565" y="65697"/>
                    <a:pt x="11074" y="67120"/>
                    <a:pt x="0" y="67412"/>
                  </a:cubicBezTo>
                  <a:lnTo>
                    <a:pt x="0" y="8992"/>
                  </a:lnTo>
                  <a:cubicBezTo>
                    <a:pt x="4787" y="8992"/>
                    <a:pt x="8826" y="8534"/>
                    <a:pt x="12128" y="7645"/>
                  </a:cubicBezTo>
                  <a:cubicBezTo>
                    <a:pt x="15430" y="6744"/>
                    <a:pt x="18351" y="5690"/>
                    <a:pt x="20904" y="4496"/>
                  </a:cubicBezTo>
                  <a:cubicBezTo>
                    <a:pt x="23444" y="3289"/>
                    <a:pt x="25984" y="2248"/>
                    <a:pt x="28524" y="1359"/>
                  </a:cubicBezTo>
                  <a:cubicBezTo>
                    <a:pt x="31090" y="445"/>
                    <a:pt x="33997" y="0"/>
                    <a:pt x="37299"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8" name="Shape 3464"/>
            <p:cNvSpPr/>
            <p:nvPr/>
          </p:nvSpPr>
          <p:spPr>
            <a:xfrm>
              <a:off x="3968287" y="689234"/>
              <a:ext cx="109220" cy="133769"/>
            </a:xfrm>
            <a:custGeom>
              <a:avLst/>
              <a:gdLst/>
              <a:ahLst/>
              <a:cxnLst/>
              <a:rect l="0" t="0" r="0" b="0"/>
              <a:pathLst>
                <a:path w="109220" h="133769">
                  <a:moveTo>
                    <a:pt x="0" y="0"/>
                  </a:moveTo>
                  <a:cubicBezTo>
                    <a:pt x="14376" y="0"/>
                    <a:pt x="28156" y="2997"/>
                    <a:pt x="41338" y="8979"/>
                  </a:cubicBezTo>
                  <a:cubicBezTo>
                    <a:pt x="54533" y="14986"/>
                    <a:pt x="66141" y="23000"/>
                    <a:pt x="76161" y="33033"/>
                  </a:cubicBezTo>
                  <a:cubicBezTo>
                    <a:pt x="86220" y="43078"/>
                    <a:pt x="94234" y="54597"/>
                    <a:pt x="100216" y="67640"/>
                  </a:cubicBezTo>
                  <a:cubicBezTo>
                    <a:pt x="106197" y="80670"/>
                    <a:pt x="109220" y="94374"/>
                    <a:pt x="109220" y="108763"/>
                  </a:cubicBezTo>
                  <a:cubicBezTo>
                    <a:pt x="109220" y="116561"/>
                    <a:pt x="106286" y="122682"/>
                    <a:pt x="100444" y="127178"/>
                  </a:cubicBezTo>
                  <a:cubicBezTo>
                    <a:pt x="94602" y="131674"/>
                    <a:pt x="87337" y="133769"/>
                    <a:pt x="78638" y="133477"/>
                  </a:cubicBezTo>
                  <a:lnTo>
                    <a:pt x="0" y="133477"/>
                  </a:lnTo>
                  <a:lnTo>
                    <a:pt x="0" y="83591"/>
                  </a:lnTo>
                  <a:lnTo>
                    <a:pt x="40894" y="83591"/>
                  </a:lnTo>
                  <a:cubicBezTo>
                    <a:pt x="35801" y="74308"/>
                    <a:pt x="29807" y="67793"/>
                    <a:pt x="22923" y="64046"/>
                  </a:cubicBezTo>
                  <a:cubicBezTo>
                    <a:pt x="16027" y="60287"/>
                    <a:pt x="8382" y="58420"/>
                    <a:pt x="0" y="58420"/>
                  </a:cubicBez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9" name="Shape 3465"/>
            <p:cNvSpPr/>
            <p:nvPr/>
          </p:nvSpPr>
          <p:spPr>
            <a:xfrm>
              <a:off x="3246530" y="973072"/>
              <a:ext cx="125222" cy="174638"/>
            </a:xfrm>
            <a:custGeom>
              <a:avLst/>
              <a:gdLst/>
              <a:ahLst/>
              <a:cxnLst/>
              <a:rect l="0" t="0" r="0" b="0"/>
              <a:pathLst>
                <a:path w="125222" h="174638">
                  <a:moveTo>
                    <a:pt x="66942" y="0"/>
                  </a:moveTo>
                  <a:cubicBezTo>
                    <a:pt x="75806" y="0"/>
                    <a:pt x="83553" y="1245"/>
                    <a:pt x="90183" y="3721"/>
                  </a:cubicBezTo>
                  <a:cubicBezTo>
                    <a:pt x="96812" y="6198"/>
                    <a:pt x="102591" y="9614"/>
                    <a:pt x="107544" y="13983"/>
                  </a:cubicBezTo>
                  <a:cubicBezTo>
                    <a:pt x="112484" y="18351"/>
                    <a:pt x="116777" y="23520"/>
                    <a:pt x="120421" y="29489"/>
                  </a:cubicBezTo>
                  <a:cubicBezTo>
                    <a:pt x="122453" y="32677"/>
                    <a:pt x="123292" y="35700"/>
                    <a:pt x="122924" y="38544"/>
                  </a:cubicBezTo>
                  <a:cubicBezTo>
                    <a:pt x="122568" y="41377"/>
                    <a:pt x="121145" y="43586"/>
                    <a:pt x="118669" y="45199"/>
                  </a:cubicBezTo>
                  <a:cubicBezTo>
                    <a:pt x="115900" y="46939"/>
                    <a:pt x="112928" y="47307"/>
                    <a:pt x="109728" y="46291"/>
                  </a:cubicBezTo>
                  <a:cubicBezTo>
                    <a:pt x="106514" y="45275"/>
                    <a:pt x="104115" y="43383"/>
                    <a:pt x="102515" y="40602"/>
                  </a:cubicBezTo>
                  <a:cubicBezTo>
                    <a:pt x="100190" y="36398"/>
                    <a:pt x="97345" y="32829"/>
                    <a:pt x="93993" y="29908"/>
                  </a:cubicBezTo>
                  <a:cubicBezTo>
                    <a:pt x="90653" y="27000"/>
                    <a:pt x="86728" y="24714"/>
                    <a:pt x="82207" y="23038"/>
                  </a:cubicBezTo>
                  <a:cubicBezTo>
                    <a:pt x="77698" y="21374"/>
                    <a:pt x="72390" y="20536"/>
                    <a:pt x="66281" y="20536"/>
                  </a:cubicBezTo>
                  <a:cubicBezTo>
                    <a:pt x="55525" y="20383"/>
                    <a:pt x="46495" y="22390"/>
                    <a:pt x="39218" y="26543"/>
                  </a:cubicBezTo>
                  <a:cubicBezTo>
                    <a:pt x="31941" y="30671"/>
                    <a:pt x="28308" y="37046"/>
                    <a:pt x="28308" y="45631"/>
                  </a:cubicBezTo>
                  <a:cubicBezTo>
                    <a:pt x="28308" y="50000"/>
                    <a:pt x="29426" y="54191"/>
                    <a:pt x="31699" y="58191"/>
                  </a:cubicBezTo>
                  <a:cubicBezTo>
                    <a:pt x="33947" y="62192"/>
                    <a:pt x="38087" y="65646"/>
                    <a:pt x="44132" y="68555"/>
                  </a:cubicBezTo>
                  <a:cubicBezTo>
                    <a:pt x="50178" y="71463"/>
                    <a:pt x="58851" y="73495"/>
                    <a:pt x="70218" y="74663"/>
                  </a:cubicBezTo>
                  <a:cubicBezTo>
                    <a:pt x="87528" y="76403"/>
                    <a:pt x="101016" y="81686"/>
                    <a:pt x="110706" y="90488"/>
                  </a:cubicBezTo>
                  <a:cubicBezTo>
                    <a:pt x="120383" y="99289"/>
                    <a:pt x="125222" y="110896"/>
                    <a:pt x="125222" y="125311"/>
                  </a:cubicBezTo>
                  <a:cubicBezTo>
                    <a:pt x="125222" y="133604"/>
                    <a:pt x="123507" y="140805"/>
                    <a:pt x="120091" y="146914"/>
                  </a:cubicBezTo>
                  <a:cubicBezTo>
                    <a:pt x="116675" y="153035"/>
                    <a:pt x="112078" y="158166"/>
                    <a:pt x="106337" y="162319"/>
                  </a:cubicBezTo>
                  <a:cubicBezTo>
                    <a:pt x="100584" y="166446"/>
                    <a:pt x="94031" y="169545"/>
                    <a:pt x="86690" y="171577"/>
                  </a:cubicBezTo>
                  <a:cubicBezTo>
                    <a:pt x="79337" y="173622"/>
                    <a:pt x="71742" y="174638"/>
                    <a:pt x="63894" y="174638"/>
                  </a:cubicBezTo>
                  <a:cubicBezTo>
                    <a:pt x="54572" y="174638"/>
                    <a:pt x="45694" y="173190"/>
                    <a:pt x="37262" y="170269"/>
                  </a:cubicBezTo>
                  <a:cubicBezTo>
                    <a:pt x="28804" y="167361"/>
                    <a:pt x="21463" y="163297"/>
                    <a:pt x="15215" y="158051"/>
                  </a:cubicBezTo>
                  <a:cubicBezTo>
                    <a:pt x="8954" y="152806"/>
                    <a:pt x="4369" y="146774"/>
                    <a:pt x="1460" y="139929"/>
                  </a:cubicBezTo>
                  <a:cubicBezTo>
                    <a:pt x="0" y="136868"/>
                    <a:pt x="38" y="134036"/>
                    <a:pt x="1562" y="131420"/>
                  </a:cubicBezTo>
                  <a:cubicBezTo>
                    <a:pt x="3099" y="128791"/>
                    <a:pt x="5677" y="127127"/>
                    <a:pt x="9322" y="126403"/>
                  </a:cubicBezTo>
                  <a:cubicBezTo>
                    <a:pt x="11938" y="125806"/>
                    <a:pt x="14516" y="126213"/>
                    <a:pt x="17056" y="127597"/>
                  </a:cubicBezTo>
                  <a:cubicBezTo>
                    <a:pt x="19621" y="128981"/>
                    <a:pt x="21539" y="131051"/>
                    <a:pt x="22847" y="133820"/>
                  </a:cubicBezTo>
                  <a:cubicBezTo>
                    <a:pt x="24600" y="137465"/>
                    <a:pt x="27457" y="140805"/>
                    <a:pt x="31470" y="143853"/>
                  </a:cubicBezTo>
                  <a:cubicBezTo>
                    <a:pt x="35471" y="146914"/>
                    <a:pt x="40310" y="149403"/>
                    <a:pt x="45986" y="151282"/>
                  </a:cubicBezTo>
                  <a:cubicBezTo>
                    <a:pt x="51664" y="153175"/>
                    <a:pt x="57632" y="154127"/>
                    <a:pt x="63894" y="154127"/>
                  </a:cubicBezTo>
                  <a:cubicBezTo>
                    <a:pt x="70866" y="154127"/>
                    <a:pt x="77305" y="153035"/>
                    <a:pt x="83197" y="150850"/>
                  </a:cubicBezTo>
                  <a:cubicBezTo>
                    <a:pt x="89091" y="148666"/>
                    <a:pt x="93853" y="145491"/>
                    <a:pt x="97498" y="141351"/>
                  </a:cubicBezTo>
                  <a:cubicBezTo>
                    <a:pt x="101143" y="137198"/>
                    <a:pt x="102946" y="132067"/>
                    <a:pt x="102946" y="125959"/>
                  </a:cubicBezTo>
                  <a:cubicBezTo>
                    <a:pt x="102946" y="118250"/>
                    <a:pt x="99923" y="111341"/>
                    <a:pt x="93891" y="105219"/>
                  </a:cubicBezTo>
                  <a:cubicBezTo>
                    <a:pt x="87858" y="99111"/>
                    <a:pt x="77927" y="95326"/>
                    <a:pt x="64097" y="93878"/>
                  </a:cubicBezTo>
                  <a:cubicBezTo>
                    <a:pt x="46050" y="92126"/>
                    <a:pt x="31864" y="86817"/>
                    <a:pt x="21539" y="77940"/>
                  </a:cubicBezTo>
                  <a:cubicBezTo>
                    <a:pt x="11202" y="69063"/>
                    <a:pt x="6045" y="58077"/>
                    <a:pt x="6045" y="44971"/>
                  </a:cubicBezTo>
                  <a:cubicBezTo>
                    <a:pt x="6045" y="35382"/>
                    <a:pt x="8725" y="27229"/>
                    <a:pt x="14122" y="20536"/>
                  </a:cubicBezTo>
                  <a:cubicBezTo>
                    <a:pt x="19494" y="13830"/>
                    <a:pt x="26822" y="8750"/>
                    <a:pt x="36055" y="5245"/>
                  </a:cubicBezTo>
                  <a:cubicBezTo>
                    <a:pt x="45301" y="1765"/>
                    <a:pt x="55588" y="0"/>
                    <a:pt x="66942"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0" name="Shape 3466"/>
            <p:cNvSpPr/>
            <p:nvPr/>
          </p:nvSpPr>
          <p:spPr>
            <a:xfrm>
              <a:off x="3411035" y="1025254"/>
              <a:ext cx="104711" cy="121158"/>
            </a:xfrm>
            <a:custGeom>
              <a:avLst/>
              <a:gdLst/>
              <a:ahLst/>
              <a:cxnLst/>
              <a:rect l="0" t="0" r="0" b="0"/>
              <a:pathLst>
                <a:path w="104711" h="121158">
                  <a:moveTo>
                    <a:pt x="59169" y="0"/>
                  </a:moveTo>
                  <a:cubicBezTo>
                    <a:pt x="67742" y="0"/>
                    <a:pt x="75603" y="1638"/>
                    <a:pt x="82741" y="4915"/>
                  </a:cubicBezTo>
                  <a:cubicBezTo>
                    <a:pt x="89853" y="8192"/>
                    <a:pt x="96266" y="13094"/>
                    <a:pt x="101956" y="19647"/>
                  </a:cubicBezTo>
                  <a:cubicBezTo>
                    <a:pt x="103975" y="21971"/>
                    <a:pt x="104711" y="24371"/>
                    <a:pt x="104128" y="26848"/>
                  </a:cubicBezTo>
                  <a:cubicBezTo>
                    <a:pt x="103543" y="29324"/>
                    <a:pt x="101956" y="31509"/>
                    <a:pt x="99327" y="33388"/>
                  </a:cubicBezTo>
                  <a:cubicBezTo>
                    <a:pt x="97269" y="34862"/>
                    <a:pt x="95035" y="35319"/>
                    <a:pt x="92545" y="34823"/>
                  </a:cubicBezTo>
                  <a:cubicBezTo>
                    <a:pt x="90081" y="34303"/>
                    <a:pt x="87821" y="33045"/>
                    <a:pt x="85802" y="31001"/>
                  </a:cubicBezTo>
                  <a:cubicBezTo>
                    <a:pt x="78651" y="23432"/>
                    <a:pt x="69786" y="19647"/>
                    <a:pt x="59169" y="19647"/>
                  </a:cubicBezTo>
                  <a:cubicBezTo>
                    <a:pt x="51740" y="19647"/>
                    <a:pt x="45200" y="21349"/>
                    <a:pt x="39510" y="24778"/>
                  </a:cubicBezTo>
                  <a:cubicBezTo>
                    <a:pt x="33846" y="28207"/>
                    <a:pt x="29388" y="32969"/>
                    <a:pt x="26188" y="39065"/>
                  </a:cubicBezTo>
                  <a:cubicBezTo>
                    <a:pt x="23000" y="45174"/>
                    <a:pt x="21387" y="52388"/>
                    <a:pt x="21387" y="60681"/>
                  </a:cubicBezTo>
                  <a:cubicBezTo>
                    <a:pt x="21387" y="68542"/>
                    <a:pt x="23038" y="75527"/>
                    <a:pt x="26302" y="81648"/>
                  </a:cubicBezTo>
                  <a:cubicBezTo>
                    <a:pt x="29579" y="87744"/>
                    <a:pt x="34137" y="92583"/>
                    <a:pt x="39954" y="96152"/>
                  </a:cubicBezTo>
                  <a:cubicBezTo>
                    <a:pt x="45771" y="99720"/>
                    <a:pt x="52540" y="101498"/>
                    <a:pt x="60261" y="101498"/>
                  </a:cubicBezTo>
                  <a:cubicBezTo>
                    <a:pt x="65342" y="101498"/>
                    <a:pt x="69824" y="100889"/>
                    <a:pt x="73673" y="99644"/>
                  </a:cubicBezTo>
                  <a:cubicBezTo>
                    <a:pt x="77534" y="98412"/>
                    <a:pt x="81064" y="96495"/>
                    <a:pt x="84265" y="93853"/>
                  </a:cubicBezTo>
                  <a:cubicBezTo>
                    <a:pt x="86576" y="91973"/>
                    <a:pt x="88989" y="90919"/>
                    <a:pt x="91453" y="90691"/>
                  </a:cubicBezTo>
                  <a:cubicBezTo>
                    <a:pt x="93942" y="90488"/>
                    <a:pt x="96139" y="91173"/>
                    <a:pt x="98006" y="92774"/>
                  </a:cubicBezTo>
                  <a:cubicBezTo>
                    <a:pt x="100482" y="94806"/>
                    <a:pt x="101867" y="97104"/>
                    <a:pt x="102159" y="99644"/>
                  </a:cubicBezTo>
                  <a:cubicBezTo>
                    <a:pt x="102451" y="102197"/>
                    <a:pt x="101574" y="104496"/>
                    <a:pt x="99530" y="106515"/>
                  </a:cubicBezTo>
                  <a:cubicBezTo>
                    <a:pt x="89065" y="116281"/>
                    <a:pt x="75959" y="121158"/>
                    <a:pt x="60261" y="121158"/>
                  </a:cubicBezTo>
                  <a:cubicBezTo>
                    <a:pt x="48603" y="121158"/>
                    <a:pt x="38240" y="118491"/>
                    <a:pt x="29147" y="113182"/>
                  </a:cubicBezTo>
                  <a:cubicBezTo>
                    <a:pt x="20054" y="107874"/>
                    <a:pt x="12916" y="100660"/>
                    <a:pt x="7760" y="91567"/>
                  </a:cubicBezTo>
                  <a:cubicBezTo>
                    <a:pt x="2578" y="82474"/>
                    <a:pt x="0" y="72174"/>
                    <a:pt x="0" y="60681"/>
                  </a:cubicBezTo>
                  <a:cubicBezTo>
                    <a:pt x="0" y="48895"/>
                    <a:pt x="2553" y="38418"/>
                    <a:pt x="7645" y="29248"/>
                  </a:cubicBezTo>
                  <a:cubicBezTo>
                    <a:pt x="12738" y="20079"/>
                    <a:pt x="19724" y="12916"/>
                    <a:pt x="28601" y="7747"/>
                  </a:cubicBezTo>
                  <a:cubicBezTo>
                    <a:pt x="37465" y="2578"/>
                    <a:pt x="47663" y="0"/>
                    <a:pt x="5916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1" name="Shape 3467"/>
            <p:cNvSpPr/>
            <p:nvPr/>
          </p:nvSpPr>
          <p:spPr>
            <a:xfrm>
              <a:off x="3561227" y="975045"/>
              <a:ext cx="111963" cy="170701"/>
            </a:xfrm>
            <a:custGeom>
              <a:avLst/>
              <a:gdLst/>
              <a:ahLst/>
              <a:cxnLst/>
              <a:rect l="0" t="0" r="0" b="0"/>
              <a:pathLst>
                <a:path w="111963" h="170701">
                  <a:moveTo>
                    <a:pt x="11125" y="0"/>
                  </a:moveTo>
                  <a:cubicBezTo>
                    <a:pt x="14465" y="0"/>
                    <a:pt x="17170" y="1016"/>
                    <a:pt x="19203" y="3061"/>
                  </a:cubicBezTo>
                  <a:cubicBezTo>
                    <a:pt x="21234" y="5093"/>
                    <a:pt x="22251" y="7785"/>
                    <a:pt x="22251" y="11138"/>
                  </a:cubicBezTo>
                  <a:lnTo>
                    <a:pt x="22251" y="64745"/>
                  </a:lnTo>
                  <a:cubicBezTo>
                    <a:pt x="25502" y="61519"/>
                    <a:pt x="29146" y="58636"/>
                    <a:pt x="33375" y="56312"/>
                  </a:cubicBezTo>
                  <a:cubicBezTo>
                    <a:pt x="41097" y="52095"/>
                    <a:pt x="49771" y="50000"/>
                    <a:pt x="59372" y="50000"/>
                  </a:cubicBezTo>
                  <a:cubicBezTo>
                    <a:pt x="69393" y="50000"/>
                    <a:pt x="78384" y="52134"/>
                    <a:pt x="86322" y="56426"/>
                  </a:cubicBezTo>
                  <a:cubicBezTo>
                    <a:pt x="94247" y="60731"/>
                    <a:pt x="100508" y="67005"/>
                    <a:pt x="105093" y="75311"/>
                  </a:cubicBezTo>
                  <a:cubicBezTo>
                    <a:pt x="109677" y="83604"/>
                    <a:pt x="111963" y="93790"/>
                    <a:pt x="111963" y="105867"/>
                  </a:cubicBezTo>
                  <a:lnTo>
                    <a:pt x="111963" y="159575"/>
                  </a:lnTo>
                  <a:cubicBezTo>
                    <a:pt x="111963" y="162776"/>
                    <a:pt x="110909" y="165430"/>
                    <a:pt x="108801" y="167538"/>
                  </a:cubicBezTo>
                  <a:cubicBezTo>
                    <a:pt x="106680" y="169647"/>
                    <a:pt x="104025" y="170701"/>
                    <a:pt x="100826" y="170701"/>
                  </a:cubicBezTo>
                  <a:cubicBezTo>
                    <a:pt x="97637" y="170701"/>
                    <a:pt x="94971" y="169647"/>
                    <a:pt x="92875" y="167538"/>
                  </a:cubicBezTo>
                  <a:cubicBezTo>
                    <a:pt x="90754" y="165430"/>
                    <a:pt x="89700" y="162776"/>
                    <a:pt x="89700" y="159575"/>
                  </a:cubicBezTo>
                  <a:lnTo>
                    <a:pt x="89700" y="105867"/>
                  </a:lnTo>
                  <a:cubicBezTo>
                    <a:pt x="89700" y="97574"/>
                    <a:pt x="88188" y="90805"/>
                    <a:pt x="85116" y="85573"/>
                  </a:cubicBezTo>
                  <a:cubicBezTo>
                    <a:pt x="82055" y="80328"/>
                    <a:pt x="77953" y="76441"/>
                    <a:pt x="72784" y="73889"/>
                  </a:cubicBezTo>
                  <a:cubicBezTo>
                    <a:pt x="67614" y="71349"/>
                    <a:pt x="61684" y="70066"/>
                    <a:pt x="55004" y="70066"/>
                  </a:cubicBezTo>
                  <a:cubicBezTo>
                    <a:pt x="48882" y="70066"/>
                    <a:pt x="43358" y="71310"/>
                    <a:pt x="38418" y="73787"/>
                  </a:cubicBezTo>
                  <a:cubicBezTo>
                    <a:pt x="33465" y="76251"/>
                    <a:pt x="29528" y="79565"/>
                    <a:pt x="26619" y="83706"/>
                  </a:cubicBezTo>
                  <a:cubicBezTo>
                    <a:pt x="23698" y="87859"/>
                    <a:pt x="22251" y="92634"/>
                    <a:pt x="22251" y="98006"/>
                  </a:cubicBezTo>
                  <a:lnTo>
                    <a:pt x="22251" y="159575"/>
                  </a:lnTo>
                  <a:cubicBezTo>
                    <a:pt x="22251" y="162776"/>
                    <a:pt x="21234" y="165430"/>
                    <a:pt x="19203" y="167538"/>
                  </a:cubicBezTo>
                  <a:cubicBezTo>
                    <a:pt x="17170" y="169647"/>
                    <a:pt x="14465" y="170701"/>
                    <a:pt x="11125" y="170701"/>
                  </a:cubicBezTo>
                  <a:cubicBezTo>
                    <a:pt x="7925" y="170701"/>
                    <a:pt x="5258" y="169647"/>
                    <a:pt x="3149" y="167538"/>
                  </a:cubicBezTo>
                  <a:cubicBezTo>
                    <a:pt x="1054" y="165430"/>
                    <a:pt x="0" y="162776"/>
                    <a:pt x="0" y="159575"/>
                  </a:cubicBezTo>
                  <a:lnTo>
                    <a:pt x="0" y="11138"/>
                  </a:lnTo>
                  <a:cubicBezTo>
                    <a:pt x="0" y="7785"/>
                    <a:pt x="1054" y="5093"/>
                    <a:pt x="3149" y="3061"/>
                  </a:cubicBezTo>
                  <a:cubicBezTo>
                    <a:pt x="5258" y="1016"/>
                    <a:pt x="7925" y="0"/>
                    <a:pt x="11125"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2" name="Shape 3468"/>
            <p:cNvSpPr/>
            <p:nvPr/>
          </p:nvSpPr>
          <p:spPr>
            <a:xfrm>
              <a:off x="3717064" y="1025289"/>
              <a:ext cx="60141" cy="121085"/>
            </a:xfrm>
            <a:custGeom>
              <a:avLst/>
              <a:gdLst/>
              <a:ahLst/>
              <a:cxnLst/>
              <a:rect l="0" t="0" r="0" b="0"/>
              <a:pathLst>
                <a:path w="60141" h="121085">
                  <a:moveTo>
                    <a:pt x="60141" y="0"/>
                  </a:moveTo>
                  <a:lnTo>
                    <a:pt x="60141" y="19648"/>
                  </a:lnTo>
                  <a:lnTo>
                    <a:pt x="40170" y="24849"/>
                  </a:lnTo>
                  <a:cubicBezTo>
                    <a:pt x="34354" y="28342"/>
                    <a:pt x="29769" y="33180"/>
                    <a:pt x="26429" y="39365"/>
                  </a:cubicBezTo>
                  <a:cubicBezTo>
                    <a:pt x="23076" y="45550"/>
                    <a:pt x="21399" y="52637"/>
                    <a:pt x="21399" y="60638"/>
                  </a:cubicBezTo>
                  <a:cubicBezTo>
                    <a:pt x="21399" y="68652"/>
                    <a:pt x="23076" y="75713"/>
                    <a:pt x="26429" y="81821"/>
                  </a:cubicBezTo>
                  <a:cubicBezTo>
                    <a:pt x="29769" y="87930"/>
                    <a:pt x="34354" y="92743"/>
                    <a:pt x="40170" y="96223"/>
                  </a:cubicBezTo>
                  <a:lnTo>
                    <a:pt x="60141" y="101437"/>
                  </a:lnTo>
                  <a:lnTo>
                    <a:pt x="60141" y="121085"/>
                  </a:lnTo>
                  <a:lnTo>
                    <a:pt x="29046" y="113368"/>
                  </a:lnTo>
                  <a:cubicBezTo>
                    <a:pt x="20016" y="108199"/>
                    <a:pt x="12916" y="101075"/>
                    <a:pt x="7760" y="91969"/>
                  </a:cubicBezTo>
                  <a:cubicBezTo>
                    <a:pt x="2578" y="82876"/>
                    <a:pt x="0" y="72423"/>
                    <a:pt x="0" y="60638"/>
                  </a:cubicBezTo>
                  <a:cubicBezTo>
                    <a:pt x="0" y="48713"/>
                    <a:pt x="2578" y="38197"/>
                    <a:pt x="7760" y="29104"/>
                  </a:cubicBezTo>
                  <a:cubicBezTo>
                    <a:pt x="12916" y="20011"/>
                    <a:pt x="20016" y="12886"/>
                    <a:pt x="29046" y="7717"/>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3" name="Shape 3469"/>
            <p:cNvSpPr/>
            <p:nvPr/>
          </p:nvSpPr>
          <p:spPr>
            <a:xfrm>
              <a:off x="3777204" y="1025258"/>
              <a:ext cx="60154" cy="121145"/>
            </a:xfrm>
            <a:custGeom>
              <a:avLst/>
              <a:gdLst/>
              <a:ahLst/>
              <a:cxnLst/>
              <a:rect l="0" t="0" r="0" b="0"/>
              <a:pathLst>
                <a:path w="60154" h="121145">
                  <a:moveTo>
                    <a:pt x="121" y="0"/>
                  </a:moveTo>
                  <a:cubicBezTo>
                    <a:pt x="11754" y="0"/>
                    <a:pt x="22092" y="2578"/>
                    <a:pt x="31122" y="7747"/>
                  </a:cubicBezTo>
                  <a:cubicBezTo>
                    <a:pt x="40126" y="12916"/>
                    <a:pt x="47238" y="20041"/>
                    <a:pt x="52394" y="29134"/>
                  </a:cubicBezTo>
                  <a:cubicBezTo>
                    <a:pt x="57551" y="38227"/>
                    <a:pt x="60154" y="48743"/>
                    <a:pt x="60154" y="60668"/>
                  </a:cubicBezTo>
                  <a:cubicBezTo>
                    <a:pt x="60154" y="72454"/>
                    <a:pt x="57589" y="82906"/>
                    <a:pt x="52508" y="91999"/>
                  </a:cubicBezTo>
                  <a:cubicBezTo>
                    <a:pt x="47403" y="101105"/>
                    <a:pt x="40355" y="108229"/>
                    <a:pt x="31325" y="113398"/>
                  </a:cubicBezTo>
                  <a:cubicBezTo>
                    <a:pt x="22308" y="118567"/>
                    <a:pt x="11907" y="121145"/>
                    <a:pt x="121" y="121145"/>
                  </a:cubicBezTo>
                  <a:lnTo>
                    <a:pt x="0" y="121115"/>
                  </a:lnTo>
                  <a:lnTo>
                    <a:pt x="0" y="101467"/>
                  </a:lnTo>
                  <a:lnTo>
                    <a:pt x="121" y="101498"/>
                  </a:lnTo>
                  <a:cubicBezTo>
                    <a:pt x="7678" y="101498"/>
                    <a:pt x="14370" y="99759"/>
                    <a:pt x="20187" y="96253"/>
                  </a:cubicBezTo>
                  <a:cubicBezTo>
                    <a:pt x="26004" y="92774"/>
                    <a:pt x="30563" y="87960"/>
                    <a:pt x="33840" y="81852"/>
                  </a:cubicBezTo>
                  <a:cubicBezTo>
                    <a:pt x="37129" y="75743"/>
                    <a:pt x="38742" y="68682"/>
                    <a:pt x="38742" y="60668"/>
                  </a:cubicBezTo>
                  <a:cubicBezTo>
                    <a:pt x="38742" y="52667"/>
                    <a:pt x="37129" y="45580"/>
                    <a:pt x="33840" y="39395"/>
                  </a:cubicBezTo>
                  <a:cubicBezTo>
                    <a:pt x="30563" y="33210"/>
                    <a:pt x="26004" y="28372"/>
                    <a:pt x="20187" y="24879"/>
                  </a:cubicBezTo>
                  <a:cubicBezTo>
                    <a:pt x="14370" y="21387"/>
                    <a:pt x="7678" y="19647"/>
                    <a:pt x="121" y="19647"/>
                  </a:cubicBezTo>
                  <a:lnTo>
                    <a:pt x="0" y="19678"/>
                  </a:lnTo>
                  <a:lnTo>
                    <a:pt x="0" y="30"/>
                  </a:lnTo>
                  <a:lnTo>
                    <a:pt x="12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4" name="Shape 3470"/>
            <p:cNvSpPr/>
            <p:nvPr/>
          </p:nvSpPr>
          <p:spPr>
            <a:xfrm>
              <a:off x="3877284" y="1025285"/>
              <a:ext cx="60141" cy="121092"/>
            </a:xfrm>
            <a:custGeom>
              <a:avLst/>
              <a:gdLst/>
              <a:ahLst/>
              <a:cxnLst/>
              <a:rect l="0" t="0" r="0" b="0"/>
              <a:pathLst>
                <a:path w="60141" h="121092">
                  <a:moveTo>
                    <a:pt x="60141" y="0"/>
                  </a:moveTo>
                  <a:lnTo>
                    <a:pt x="60141" y="19648"/>
                  </a:lnTo>
                  <a:lnTo>
                    <a:pt x="40170" y="24853"/>
                  </a:lnTo>
                  <a:cubicBezTo>
                    <a:pt x="34354" y="28345"/>
                    <a:pt x="29756" y="33184"/>
                    <a:pt x="26416" y="39369"/>
                  </a:cubicBezTo>
                  <a:cubicBezTo>
                    <a:pt x="23076" y="45554"/>
                    <a:pt x="21399" y="52640"/>
                    <a:pt x="21399" y="60641"/>
                  </a:cubicBezTo>
                  <a:cubicBezTo>
                    <a:pt x="21399" y="68655"/>
                    <a:pt x="23076" y="75716"/>
                    <a:pt x="26416" y="81825"/>
                  </a:cubicBezTo>
                  <a:cubicBezTo>
                    <a:pt x="29756" y="87934"/>
                    <a:pt x="34354" y="92747"/>
                    <a:pt x="40170" y="96227"/>
                  </a:cubicBezTo>
                  <a:lnTo>
                    <a:pt x="60141" y="101444"/>
                  </a:lnTo>
                  <a:lnTo>
                    <a:pt x="60141" y="121092"/>
                  </a:lnTo>
                  <a:lnTo>
                    <a:pt x="29045" y="113372"/>
                  </a:lnTo>
                  <a:cubicBezTo>
                    <a:pt x="20003" y="108203"/>
                    <a:pt x="12915" y="101078"/>
                    <a:pt x="7747" y="91972"/>
                  </a:cubicBezTo>
                  <a:cubicBezTo>
                    <a:pt x="2578" y="82879"/>
                    <a:pt x="0" y="72427"/>
                    <a:pt x="0" y="60641"/>
                  </a:cubicBezTo>
                  <a:cubicBezTo>
                    <a:pt x="0" y="48716"/>
                    <a:pt x="2578" y="38200"/>
                    <a:pt x="7747" y="29107"/>
                  </a:cubicBezTo>
                  <a:cubicBezTo>
                    <a:pt x="12915" y="20014"/>
                    <a:pt x="20003" y="12889"/>
                    <a:pt x="29045" y="7720"/>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5" name="Shape 3471"/>
            <p:cNvSpPr/>
            <p:nvPr/>
          </p:nvSpPr>
          <p:spPr>
            <a:xfrm>
              <a:off x="3937425" y="1025258"/>
              <a:ext cx="60141" cy="121145"/>
            </a:xfrm>
            <a:custGeom>
              <a:avLst/>
              <a:gdLst/>
              <a:ahLst/>
              <a:cxnLst/>
              <a:rect l="0" t="0" r="0" b="0"/>
              <a:pathLst>
                <a:path w="60141" h="121145">
                  <a:moveTo>
                    <a:pt x="107" y="0"/>
                  </a:moveTo>
                  <a:cubicBezTo>
                    <a:pt x="11740" y="0"/>
                    <a:pt x="22078" y="2578"/>
                    <a:pt x="31108" y="7747"/>
                  </a:cubicBezTo>
                  <a:cubicBezTo>
                    <a:pt x="40112" y="12916"/>
                    <a:pt x="47224" y="20041"/>
                    <a:pt x="52393" y="29134"/>
                  </a:cubicBezTo>
                  <a:cubicBezTo>
                    <a:pt x="57549" y="38227"/>
                    <a:pt x="60141" y="48743"/>
                    <a:pt x="60141" y="60668"/>
                  </a:cubicBezTo>
                  <a:cubicBezTo>
                    <a:pt x="60141" y="72454"/>
                    <a:pt x="57587" y="82906"/>
                    <a:pt x="52494" y="91999"/>
                  </a:cubicBezTo>
                  <a:cubicBezTo>
                    <a:pt x="47402" y="101105"/>
                    <a:pt x="40353" y="108229"/>
                    <a:pt x="31324" y="113398"/>
                  </a:cubicBezTo>
                  <a:cubicBezTo>
                    <a:pt x="22307" y="118567"/>
                    <a:pt x="11893" y="121145"/>
                    <a:pt x="107" y="121145"/>
                  </a:cubicBezTo>
                  <a:lnTo>
                    <a:pt x="0" y="121119"/>
                  </a:lnTo>
                  <a:lnTo>
                    <a:pt x="0" y="101470"/>
                  </a:lnTo>
                  <a:lnTo>
                    <a:pt x="107" y="101498"/>
                  </a:lnTo>
                  <a:cubicBezTo>
                    <a:pt x="7676" y="101498"/>
                    <a:pt x="14370" y="99759"/>
                    <a:pt x="20186" y="96253"/>
                  </a:cubicBezTo>
                  <a:cubicBezTo>
                    <a:pt x="26002" y="92774"/>
                    <a:pt x="30549" y="87960"/>
                    <a:pt x="33826" y="81852"/>
                  </a:cubicBezTo>
                  <a:cubicBezTo>
                    <a:pt x="37115" y="75743"/>
                    <a:pt x="38741" y="68682"/>
                    <a:pt x="38741" y="60668"/>
                  </a:cubicBezTo>
                  <a:cubicBezTo>
                    <a:pt x="38741" y="52667"/>
                    <a:pt x="37115" y="45580"/>
                    <a:pt x="33826" y="39395"/>
                  </a:cubicBezTo>
                  <a:cubicBezTo>
                    <a:pt x="30549" y="33210"/>
                    <a:pt x="26002" y="28372"/>
                    <a:pt x="20186" y="24879"/>
                  </a:cubicBezTo>
                  <a:cubicBezTo>
                    <a:pt x="14370" y="21387"/>
                    <a:pt x="7676" y="19647"/>
                    <a:pt x="107" y="19647"/>
                  </a:cubicBezTo>
                  <a:lnTo>
                    <a:pt x="0" y="19675"/>
                  </a:lnTo>
                  <a:lnTo>
                    <a:pt x="0" y="27"/>
                  </a:lnTo>
                  <a:lnTo>
                    <a:pt x="107"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6" name="Shape 3472"/>
            <p:cNvSpPr/>
            <p:nvPr/>
          </p:nvSpPr>
          <p:spPr>
            <a:xfrm>
              <a:off x="4039252" y="975044"/>
              <a:ext cx="48006" cy="170485"/>
            </a:xfrm>
            <a:custGeom>
              <a:avLst/>
              <a:gdLst/>
              <a:ahLst/>
              <a:cxnLst/>
              <a:rect l="0" t="0" r="0" b="0"/>
              <a:pathLst>
                <a:path w="48006" h="170485">
                  <a:moveTo>
                    <a:pt x="10909" y="0"/>
                  </a:moveTo>
                  <a:cubicBezTo>
                    <a:pt x="14109" y="0"/>
                    <a:pt x="16725" y="1016"/>
                    <a:pt x="18770" y="3061"/>
                  </a:cubicBezTo>
                  <a:cubicBezTo>
                    <a:pt x="20803" y="5093"/>
                    <a:pt x="21818" y="7709"/>
                    <a:pt x="21818" y="10922"/>
                  </a:cubicBezTo>
                  <a:lnTo>
                    <a:pt x="21818" y="130099"/>
                  </a:lnTo>
                  <a:cubicBezTo>
                    <a:pt x="21818" y="135484"/>
                    <a:pt x="22834" y="139929"/>
                    <a:pt x="24879" y="143408"/>
                  </a:cubicBezTo>
                  <a:cubicBezTo>
                    <a:pt x="26911" y="146914"/>
                    <a:pt x="29527" y="148654"/>
                    <a:pt x="32741" y="148654"/>
                  </a:cubicBezTo>
                  <a:lnTo>
                    <a:pt x="38202" y="148654"/>
                  </a:lnTo>
                  <a:cubicBezTo>
                    <a:pt x="41097" y="148654"/>
                    <a:pt x="43459" y="149682"/>
                    <a:pt x="45288" y="151714"/>
                  </a:cubicBezTo>
                  <a:cubicBezTo>
                    <a:pt x="47117" y="153759"/>
                    <a:pt x="48006" y="156362"/>
                    <a:pt x="48006" y="159576"/>
                  </a:cubicBezTo>
                  <a:cubicBezTo>
                    <a:pt x="48006" y="162776"/>
                    <a:pt x="46634" y="165392"/>
                    <a:pt x="43878" y="167424"/>
                  </a:cubicBezTo>
                  <a:cubicBezTo>
                    <a:pt x="41097" y="169469"/>
                    <a:pt x="37541" y="170485"/>
                    <a:pt x="33185" y="170485"/>
                  </a:cubicBezTo>
                  <a:lnTo>
                    <a:pt x="32741" y="170485"/>
                  </a:lnTo>
                  <a:cubicBezTo>
                    <a:pt x="26339" y="170485"/>
                    <a:pt x="20662" y="168745"/>
                    <a:pt x="15722" y="165240"/>
                  </a:cubicBezTo>
                  <a:cubicBezTo>
                    <a:pt x="10757" y="161760"/>
                    <a:pt x="6909" y="156997"/>
                    <a:pt x="4140" y="150952"/>
                  </a:cubicBezTo>
                  <a:cubicBezTo>
                    <a:pt x="1384" y="144920"/>
                    <a:pt x="0" y="137960"/>
                    <a:pt x="0" y="130099"/>
                  </a:cubicBezTo>
                  <a:lnTo>
                    <a:pt x="0" y="10922"/>
                  </a:lnTo>
                  <a:cubicBezTo>
                    <a:pt x="0" y="7709"/>
                    <a:pt x="1015" y="5093"/>
                    <a:pt x="3048" y="3061"/>
                  </a:cubicBezTo>
                  <a:cubicBezTo>
                    <a:pt x="5093" y="1016"/>
                    <a:pt x="7721" y="0"/>
                    <a:pt x="1090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7" name="Shape 3473"/>
            <p:cNvSpPr/>
            <p:nvPr/>
          </p:nvSpPr>
          <p:spPr>
            <a:xfrm>
              <a:off x="1213801" y="190838"/>
              <a:ext cx="912495" cy="912495"/>
            </a:xfrm>
            <a:custGeom>
              <a:avLst/>
              <a:gdLst/>
              <a:ahLst/>
              <a:cxnLst/>
              <a:rect l="0" t="0" r="0" b="0"/>
              <a:pathLst>
                <a:path w="912495" h="912495">
                  <a:moveTo>
                    <a:pt x="456248" y="0"/>
                  </a:moveTo>
                  <a:cubicBezTo>
                    <a:pt x="708229" y="0"/>
                    <a:pt x="912495" y="204267"/>
                    <a:pt x="912495" y="456248"/>
                  </a:cubicBezTo>
                  <a:cubicBezTo>
                    <a:pt x="912495" y="708228"/>
                    <a:pt x="708229" y="912495"/>
                    <a:pt x="456248" y="912495"/>
                  </a:cubicBezTo>
                  <a:cubicBezTo>
                    <a:pt x="204267" y="912495"/>
                    <a:pt x="0" y="708228"/>
                    <a:pt x="0" y="456248"/>
                  </a:cubicBezTo>
                  <a:cubicBezTo>
                    <a:pt x="0" y="204267"/>
                    <a:pt x="204267" y="0"/>
                    <a:pt x="456248"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8" name="Shape 3474"/>
            <p:cNvSpPr/>
            <p:nvPr/>
          </p:nvSpPr>
          <p:spPr>
            <a:xfrm>
              <a:off x="1204875" y="181914"/>
              <a:ext cx="465175" cy="930351"/>
            </a:xfrm>
            <a:custGeom>
              <a:avLst/>
              <a:gdLst/>
              <a:ahLst/>
              <a:cxnLst/>
              <a:rect l="0" t="0" r="0" b="0"/>
              <a:pathLst>
                <a:path w="465175" h="930351">
                  <a:moveTo>
                    <a:pt x="465175" y="0"/>
                  </a:moveTo>
                  <a:lnTo>
                    <a:pt x="465175" y="17856"/>
                  </a:lnTo>
                  <a:cubicBezTo>
                    <a:pt x="218516" y="17856"/>
                    <a:pt x="17856" y="218516"/>
                    <a:pt x="17856" y="465176"/>
                  </a:cubicBezTo>
                  <a:cubicBezTo>
                    <a:pt x="17856" y="711822"/>
                    <a:pt x="218516" y="912495"/>
                    <a:pt x="465175" y="912495"/>
                  </a:cubicBezTo>
                  <a:lnTo>
                    <a:pt x="465175" y="930351"/>
                  </a:lnTo>
                  <a:cubicBezTo>
                    <a:pt x="208674" y="930351"/>
                    <a:pt x="0" y="721677"/>
                    <a:pt x="0" y="465176"/>
                  </a:cubicBezTo>
                  <a:cubicBezTo>
                    <a:pt x="0" y="208674"/>
                    <a:pt x="208674" y="0"/>
                    <a:pt x="465175"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39" name="Shape 3475"/>
            <p:cNvSpPr/>
            <p:nvPr/>
          </p:nvSpPr>
          <p:spPr>
            <a:xfrm>
              <a:off x="1670050" y="181914"/>
              <a:ext cx="465176" cy="930351"/>
            </a:xfrm>
            <a:custGeom>
              <a:avLst/>
              <a:gdLst/>
              <a:ahLst/>
              <a:cxnLst/>
              <a:rect l="0" t="0" r="0" b="0"/>
              <a:pathLst>
                <a:path w="465176" h="930351">
                  <a:moveTo>
                    <a:pt x="0" y="0"/>
                  </a:moveTo>
                  <a:cubicBezTo>
                    <a:pt x="256502" y="0"/>
                    <a:pt x="465176" y="208674"/>
                    <a:pt x="465176" y="465176"/>
                  </a:cubicBezTo>
                  <a:cubicBezTo>
                    <a:pt x="465176" y="721677"/>
                    <a:pt x="256502" y="930351"/>
                    <a:pt x="0" y="930351"/>
                  </a:cubicBezTo>
                  <a:lnTo>
                    <a:pt x="0" y="912495"/>
                  </a:lnTo>
                  <a:cubicBezTo>
                    <a:pt x="246659" y="912495"/>
                    <a:pt x="447320" y="711822"/>
                    <a:pt x="447320" y="465176"/>
                  </a:cubicBezTo>
                  <a:cubicBezTo>
                    <a:pt x="447320" y="218516"/>
                    <a:pt x="246659" y="17856"/>
                    <a:pt x="0" y="17856"/>
                  </a:cubicBez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0" name="Shape 3476"/>
            <p:cNvSpPr/>
            <p:nvPr/>
          </p:nvSpPr>
          <p:spPr>
            <a:xfrm>
              <a:off x="1420509" y="396862"/>
              <a:ext cx="769176" cy="532514"/>
            </a:xfrm>
            <a:custGeom>
              <a:avLst/>
              <a:gdLst/>
              <a:ahLst/>
              <a:cxnLst/>
              <a:rect l="0" t="0" r="0" b="0"/>
              <a:pathLst>
                <a:path w="769176" h="532514">
                  <a:moveTo>
                    <a:pt x="695171" y="2978"/>
                  </a:moveTo>
                  <a:cubicBezTo>
                    <a:pt x="706579" y="3970"/>
                    <a:pt x="718210" y="7639"/>
                    <a:pt x="730453" y="14227"/>
                  </a:cubicBezTo>
                  <a:cubicBezTo>
                    <a:pt x="764540" y="32579"/>
                    <a:pt x="769176" y="64075"/>
                    <a:pt x="760260" y="100587"/>
                  </a:cubicBezTo>
                  <a:lnTo>
                    <a:pt x="671195" y="470538"/>
                  </a:lnTo>
                  <a:cubicBezTo>
                    <a:pt x="671106" y="470932"/>
                    <a:pt x="666014" y="491645"/>
                    <a:pt x="665861" y="492014"/>
                  </a:cubicBezTo>
                  <a:cubicBezTo>
                    <a:pt x="655066" y="532514"/>
                    <a:pt x="627011" y="525593"/>
                    <a:pt x="606234" y="520233"/>
                  </a:cubicBezTo>
                  <a:cubicBezTo>
                    <a:pt x="578714" y="513147"/>
                    <a:pt x="581609" y="507940"/>
                    <a:pt x="584314" y="480990"/>
                  </a:cubicBezTo>
                  <a:cubicBezTo>
                    <a:pt x="584721" y="477104"/>
                    <a:pt x="585191" y="473408"/>
                    <a:pt x="586257" y="469865"/>
                  </a:cubicBezTo>
                  <a:lnTo>
                    <a:pt x="639090" y="277866"/>
                  </a:lnTo>
                  <a:lnTo>
                    <a:pt x="664299" y="179708"/>
                  </a:lnTo>
                  <a:cubicBezTo>
                    <a:pt x="672249" y="142878"/>
                    <a:pt x="681698" y="120780"/>
                    <a:pt x="669163" y="112678"/>
                  </a:cubicBezTo>
                  <a:cubicBezTo>
                    <a:pt x="655269" y="103699"/>
                    <a:pt x="628294" y="122787"/>
                    <a:pt x="606031" y="142713"/>
                  </a:cubicBezTo>
                  <a:lnTo>
                    <a:pt x="534175" y="211852"/>
                  </a:lnTo>
                  <a:lnTo>
                    <a:pt x="485292" y="254092"/>
                  </a:lnTo>
                  <a:lnTo>
                    <a:pt x="434441" y="298174"/>
                  </a:lnTo>
                  <a:cubicBezTo>
                    <a:pt x="417538" y="312563"/>
                    <a:pt x="394970" y="312360"/>
                    <a:pt x="372796" y="300130"/>
                  </a:cubicBezTo>
                  <a:lnTo>
                    <a:pt x="135979" y="188890"/>
                  </a:lnTo>
                  <a:cubicBezTo>
                    <a:pt x="133629" y="187925"/>
                    <a:pt x="109322" y="181778"/>
                    <a:pt x="101740" y="185690"/>
                  </a:cubicBezTo>
                  <a:cubicBezTo>
                    <a:pt x="95720" y="188801"/>
                    <a:pt x="92837" y="205921"/>
                    <a:pt x="93891" y="215459"/>
                  </a:cubicBezTo>
                  <a:lnTo>
                    <a:pt x="143942" y="458714"/>
                  </a:lnTo>
                  <a:cubicBezTo>
                    <a:pt x="148120" y="478222"/>
                    <a:pt x="144602" y="481663"/>
                    <a:pt x="124193" y="494681"/>
                  </a:cubicBezTo>
                  <a:cubicBezTo>
                    <a:pt x="117284" y="499088"/>
                    <a:pt x="117462" y="501602"/>
                    <a:pt x="109334" y="501628"/>
                  </a:cubicBezTo>
                  <a:cubicBezTo>
                    <a:pt x="90119" y="501704"/>
                    <a:pt x="74638" y="501907"/>
                    <a:pt x="69837" y="485969"/>
                  </a:cubicBezTo>
                  <a:cubicBezTo>
                    <a:pt x="67957" y="481232"/>
                    <a:pt x="66649" y="469916"/>
                    <a:pt x="66192" y="467528"/>
                  </a:cubicBezTo>
                  <a:lnTo>
                    <a:pt x="2184" y="133036"/>
                  </a:lnTo>
                  <a:cubicBezTo>
                    <a:pt x="0" y="115497"/>
                    <a:pt x="2680" y="92281"/>
                    <a:pt x="19964" y="78984"/>
                  </a:cubicBezTo>
                  <a:cubicBezTo>
                    <a:pt x="41034" y="62754"/>
                    <a:pt x="66522" y="81016"/>
                    <a:pt x="90030" y="92472"/>
                  </a:cubicBezTo>
                  <a:lnTo>
                    <a:pt x="331584" y="207064"/>
                  </a:lnTo>
                  <a:cubicBezTo>
                    <a:pt x="338633" y="210480"/>
                    <a:pt x="376555" y="225238"/>
                    <a:pt x="379831" y="226597"/>
                  </a:cubicBezTo>
                  <a:cubicBezTo>
                    <a:pt x="392328" y="231778"/>
                    <a:pt x="398069" y="229454"/>
                    <a:pt x="405892" y="223726"/>
                  </a:cubicBezTo>
                  <a:lnTo>
                    <a:pt x="588099" y="59731"/>
                  </a:lnTo>
                  <a:cubicBezTo>
                    <a:pt x="628741" y="21107"/>
                    <a:pt x="660948" y="0"/>
                    <a:pt x="695171" y="2978"/>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41" name="Shape 3477"/>
            <p:cNvSpPr/>
            <p:nvPr/>
          </p:nvSpPr>
          <p:spPr>
            <a:xfrm>
              <a:off x="1409797" y="465431"/>
              <a:ext cx="393593" cy="445719"/>
            </a:xfrm>
            <a:custGeom>
              <a:avLst/>
              <a:gdLst/>
              <a:ahLst/>
              <a:cxnLst/>
              <a:rect l="0" t="0" r="0" b="0"/>
              <a:pathLst>
                <a:path w="393593" h="445719">
                  <a:moveTo>
                    <a:pt x="51613" y="0"/>
                  </a:moveTo>
                  <a:cubicBezTo>
                    <a:pt x="65125" y="0"/>
                    <a:pt x="79134" y="4509"/>
                    <a:pt x="92532" y="10859"/>
                  </a:cubicBezTo>
                  <a:lnTo>
                    <a:pt x="340919" y="125628"/>
                  </a:lnTo>
                  <a:cubicBezTo>
                    <a:pt x="348183" y="129032"/>
                    <a:pt x="387172" y="143827"/>
                    <a:pt x="390550" y="145186"/>
                  </a:cubicBezTo>
                  <a:lnTo>
                    <a:pt x="393593" y="145903"/>
                  </a:lnTo>
                  <a:lnTo>
                    <a:pt x="393593" y="165306"/>
                  </a:lnTo>
                  <a:lnTo>
                    <a:pt x="383337" y="163055"/>
                  </a:lnTo>
                  <a:cubicBezTo>
                    <a:pt x="382537" y="162725"/>
                    <a:pt x="379666" y="161633"/>
                    <a:pt x="375691" y="160096"/>
                  </a:cubicBezTo>
                  <a:cubicBezTo>
                    <a:pt x="357048" y="152933"/>
                    <a:pt x="338366" y="145707"/>
                    <a:pt x="332727" y="143053"/>
                  </a:cubicBezTo>
                  <a:lnTo>
                    <a:pt x="84455" y="28346"/>
                  </a:lnTo>
                  <a:cubicBezTo>
                    <a:pt x="71691" y="22288"/>
                    <a:pt x="60706" y="19266"/>
                    <a:pt x="51613" y="19266"/>
                  </a:cubicBezTo>
                  <a:cubicBezTo>
                    <a:pt x="44018" y="19266"/>
                    <a:pt x="37795" y="21273"/>
                    <a:pt x="32042" y="25578"/>
                  </a:cubicBezTo>
                  <a:cubicBezTo>
                    <a:pt x="19456" y="35001"/>
                    <a:pt x="20510" y="54483"/>
                    <a:pt x="21298" y="61151"/>
                  </a:cubicBezTo>
                  <a:lnTo>
                    <a:pt x="87185" y="395021"/>
                  </a:lnTo>
                  <a:cubicBezTo>
                    <a:pt x="87325" y="395732"/>
                    <a:pt x="87541" y="397053"/>
                    <a:pt x="87795" y="398742"/>
                  </a:cubicBezTo>
                  <a:cubicBezTo>
                    <a:pt x="88138" y="401028"/>
                    <a:pt x="89192" y="407949"/>
                    <a:pt x="89954" y="410096"/>
                  </a:cubicBezTo>
                  <a:cubicBezTo>
                    <a:pt x="90157" y="410604"/>
                    <a:pt x="90284" y="410959"/>
                    <a:pt x="90437" y="411480"/>
                  </a:cubicBezTo>
                  <a:cubicBezTo>
                    <a:pt x="92672" y="418694"/>
                    <a:pt x="100546" y="426466"/>
                    <a:pt x="112547" y="426466"/>
                  </a:cubicBezTo>
                  <a:cubicBezTo>
                    <a:pt x="119037" y="426441"/>
                    <a:pt x="128092" y="424231"/>
                    <a:pt x="131000" y="422427"/>
                  </a:cubicBezTo>
                  <a:cubicBezTo>
                    <a:pt x="142887" y="415049"/>
                    <a:pt x="145707" y="408178"/>
                    <a:pt x="142608" y="394157"/>
                  </a:cubicBezTo>
                  <a:lnTo>
                    <a:pt x="90944" y="150698"/>
                  </a:lnTo>
                  <a:cubicBezTo>
                    <a:pt x="90818" y="150101"/>
                    <a:pt x="90716" y="149504"/>
                    <a:pt x="90653" y="148895"/>
                  </a:cubicBezTo>
                  <a:cubicBezTo>
                    <a:pt x="88240" y="127775"/>
                    <a:pt x="99415" y="117475"/>
                    <a:pt x="109220" y="112560"/>
                  </a:cubicBezTo>
                  <a:cubicBezTo>
                    <a:pt x="113627" y="110350"/>
                    <a:pt x="118554" y="109233"/>
                    <a:pt x="123888" y="109233"/>
                  </a:cubicBezTo>
                  <a:cubicBezTo>
                    <a:pt x="133833" y="109233"/>
                    <a:pt x="142786" y="113221"/>
                    <a:pt x="146596" y="114922"/>
                  </a:cubicBezTo>
                  <a:cubicBezTo>
                    <a:pt x="146888" y="115037"/>
                    <a:pt x="147587" y="115341"/>
                    <a:pt x="147866" y="115468"/>
                  </a:cubicBezTo>
                  <a:lnTo>
                    <a:pt x="391389" y="226873"/>
                  </a:lnTo>
                  <a:cubicBezTo>
                    <a:pt x="391770" y="227051"/>
                    <a:pt x="392138" y="227228"/>
                    <a:pt x="392494" y="227419"/>
                  </a:cubicBezTo>
                  <a:lnTo>
                    <a:pt x="393593" y="227734"/>
                  </a:lnTo>
                  <a:lnTo>
                    <a:pt x="393593" y="247213"/>
                  </a:lnTo>
                  <a:lnTo>
                    <a:pt x="383375" y="244386"/>
                  </a:lnTo>
                  <a:lnTo>
                    <a:pt x="139852" y="132982"/>
                  </a:lnTo>
                  <a:cubicBezTo>
                    <a:pt x="138011" y="132245"/>
                    <a:pt x="130708" y="128486"/>
                    <a:pt x="123888" y="128486"/>
                  </a:cubicBezTo>
                  <a:cubicBezTo>
                    <a:pt x="121767" y="128486"/>
                    <a:pt x="119697" y="128854"/>
                    <a:pt x="117856" y="129769"/>
                  </a:cubicBezTo>
                  <a:cubicBezTo>
                    <a:pt x="111658" y="132880"/>
                    <a:pt x="108699" y="137160"/>
                    <a:pt x="109791" y="146710"/>
                  </a:cubicBezTo>
                  <a:lnTo>
                    <a:pt x="161417" y="389992"/>
                  </a:lnTo>
                  <a:cubicBezTo>
                    <a:pt x="165722" y="409499"/>
                    <a:pt x="162115" y="425780"/>
                    <a:pt x="141148" y="438785"/>
                  </a:cubicBezTo>
                  <a:cubicBezTo>
                    <a:pt x="134048" y="443192"/>
                    <a:pt x="121031" y="445694"/>
                    <a:pt x="112674" y="445719"/>
                  </a:cubicBezTo>
                  <a:lnTo>
                    <a:pt x="112547" y="445719"/>
                  </a:lnTo>
                  <a:cubicBezTo>
                    <a:pt x="92862" y="445719"/>
                    <a:pt x="76987" y="433095"/>
                    <a:pt x="72047" y="417195"/>
                  </a:cubicBezTo>
                  <a:cubicBezTo>
                    <a:pt x="70117" y="412458"/>
                    <a:pt x="68757" y="401142"/>
                    <a:pt x="68288" y="398742"/>
                  </a:cubicBezTo>
                  <a:lnTo>
                    <a:pt x="2260" y="64199"/>
                  </a:lnTo>
                  <a:cubicBezTo>
                    <a:pt x="0" y="46673"/>
                    <a:pt x="2743" y="23444"/>
                    <a:pt x="20498" y="10160"/>
                  </a:cubicBezTo>
                  <a:cubicBezTo>
                    <a:pt x="30163" y="2921"/>
                    <a:pt x="40729" y="0"/>
                    <a:pt x="51613"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2" name="Shape 3478"/>
            <p:cNvSpPr/>
            <p:nvPr/>
          </p:nvSpPr>
          <p:spPr>
            <a:xfrm>
              <a:off x="1803390" y="386932"/>
              <a:ext cx="397097" cy="544843"/>
            </a:xfrm>
            <a:custGeom>
              <a:avLst/>
              <a:gdLst/>
              <a:ahLst/>
              <a:cxnLst/>
              <a:rect l="0" t="0" r="0" b="0"/>
              <a:pathLst>
                <a:path w="397097" h="544843">
                  <a:moveTo>
                    <a:pt x="314356" y="0"/>
                  </a:moveTo>
                  <a:cubicBezTo>
                    <a:pt x="328212" y="0"/>
                    <a:pt x="342283" y="3721"/>
                    <a:pt x="357244" y="11557"/>
                  </a:cubicBezTo>
                  <a:cubicBezTo>
                    <a:pt x="392309" y="29934"/>
                    <a:pt x="397097" y="74270"/>
                    <a:pt x="387940" y="110782"/>
                  </a:cubicBezTo>
                  <a:lnTo>
                    <a:pt x="296652" y="480670"/>
                  </a:lnTo>
                  <a:cubicBezTo>
                    <a:pt x="296563" y="481076"/>
                    <a:pt x="291331" y="501777"/>
                    <a:pt x="291192" y="502145"/>
                  </a:cubicBezTo>
                  <a:cubicBezTo>
                    <a:pt x="282301" y="534632"/>
                    <a:pt x="261994" y="544843"/>
                    <a:pt x="243274" y="544843"/>
                  </a:cubicBezTo>
                  <a:cubicBezTo>
                    <a:pt x="238664" y="544843"/>
                    <a:pt x="234143" y="544233"/>
                    <a:pt x="229914" y="543166"/>
                  </a:cubicBezTo>
                  <a:cubicBezTo>
                    <a:pt x="201618" y="536054"/>
                    <a:pt x="191382" y="518008"/>
                    <a:pt x="194163" y="491058"/>
                  </a:cubicBezTo>
                  <a:cubicBezTo>
                    <a:pt x="194557" y="487172"/>
                    <a:pt x="195039" y="483476"/>
                    <a:pt x="196131" y="479933"/>
                  </a:cubicBezTo>
                  <a:lnTo>
                    <a:pt x="250323" y="287973"/>
                  </a:lnTo>
                  <a:lnTo>
                    <a:pt x="276154" y="189827"/>
                  </a:lnTo>
                  <a:cubicBezTo>
                    <a:pt x="284307" y="152997"/>
                    <a:pt x="294011" y="143739"/>
                    <a:pt x="281132" y="135636"/>
                  </a:cubicBezTo>
                  <a:cubicBezTo>
                    <a:pt x="278631" y="134074"/>
                    <a:pt x="276116" y="133350"/>
                    <a:pt x="273564" y="133350"/>
                  </a:cubicBezTo>
                  <a:cubicBezTo>
                    <a:pt x="261511" y="133350"/>
                    <a:pt x="248316" y="149212"/>
                    <a:pt x="229444" y="165646"/>
                  </a:cubicBezTo>
                  <a:lnTo>
                    <a:pt x="155632" y="234721"/>
                  </a:lnTo>
                  <a:lnTo>
                    <a:pt x="105403" y="276936"/>
                  </a:lnTo>
                  <a:lnTo>
                    <a:pt x="53155" y="320980"/>
                  </a:lnTo>
                  <a:cubicBezTo>
                    <a:pt x="44189" y="328397"/>
                    <a:pt x="33686" y="331927"/>
                    <a:pt x="22472" y="331927"/>
                  </a:cubicBezTo>
                  <a:lnTo>
                    <a:pt x="0" y="325711"/>
                  </a:lnTo>
                  <a:lnTo>
                    <a:pt x="0" y="306233"/>
                  </a:lnTo>
                  <a:lnTo>
                    <a:pt x="22472" y="312674"/>
                  </a:lnTo>
                  <a:cubicBezTo>
                    <a:pt x="29546" y="312674"/>
                    <a:pt x="35566" y="310540"/>
                    <a:pt x="40874" y="306146"/>
                  </a:cubicBezTo>
                  <a:lnTo>
                    <a:pt x="92982" y="262217"/>
                  </a:lnTo>
                  <a:lnTo>
                    <a:pt x="142842" y="220307"/>
                  </a:lnTo>
                  <a:lnTo>
                    <a:pt x="216287" y="151574"/>
                  </a:lnTo>
                  <a:cubicBezTo>
                    <a:pt x="216452" y="151422"/>
                    <a:pt x="216617" y="151257"/>
                    <a:pt x="216795" y="151105"/>
                  </a:cubicBezTo>
                  <a:cubicBezTo>
                    <a:pt x="221201" y="147282"/>
                    <a:pt x="225265" y="143485"/>
                    <a:pt x="229101" y="139929"/>
                  </a:cubicBezTo>
                  <a:cubicBezTo>
                    <a:pt x="243973" y="126060"/>
                    <a:pt x="256850" y="114097"/>
                    <a:pt x="273564" y="114097"/>
                  </a:cubicBezTo>
                  <a:cubicBezTo>
                    <a:pt x="279850" y="114097"/>
                    <a:pt x="285845" y="115862"/>
                    <a:pt x="291381" y="119329"/>
                  </a:cubicBezTo>
                  <a:cubicBezTo>
                    <a:pt x="312756" y="132766"/>
                    <a:pt x="306723" y="152527"/>
                    <a:pt x="301885" y="168402"/>
                  </a:cubicBezTo>
                  <a:cubicBezTo>
                    <a:pt x="299852" y="175057"/>
                    <a:pt x="297325" y="183337"/>
                    <a:pt x="294963" y="193993"/>
                  </a:cubicBezTo>
                  <a:cubicBezTo>
                    <a:pt x="294912" y="194246"/>
                    <a:pt x="294849" y="194488"/>
                    <a:pt x="294785" y="194729"/>
                  </a:cubicBezTo>
                  <a:lnTo>
                    <a:pt x="268953" y="292875"/>
                  </a:lnTo>
                  <a:lnTo>
                    <a:pt x="214661" y="485165"/>
                  </a:lnTo>
                  <a:cubicBezTo>
                    <a:pt x="213937" y="487604"/>
                    <a:pt x="213582" y="490347"/>
                    <a:pt x="213315" y="493014"/>
                  </a:cubicBezTo>
                  <a:cubicBezTo>
                    <a:pt x="211397" y="511823"/>
                    <a:pt x="216960" y="520052"/>
                    <a:pt x="234600" y="524485"/>
                  </a:cubicBezTo>
                  <a:cubicBezTo>
                    <a:pt x="237521" y="525221"/>
                    <a:pt x="240430" y="525589"/>
                    <a:pt x="243274" y="525589"/>
                  </a:cubicBezTo>
                  <a:cubicBezTo>
                    <a:pt x="257765" y="525589"/>
                    <a:pt x="267366" y="516255"/>
                    <a:pt x="272611" y="497065"/>
                  </a:cubicBezTo>
                  <a:cubicBezTo>
                    <a:pt x="272637" y="496964"/>
                    <a:pt x="272675" y="496849"/>
                    <a:pt x="272700" y="496735"/>
                  </a:cubicBezTo>
                  <a:cubicBezTo>
                    <a:pt x="273386" y="494208"/>
                    <a:pt x="277589" y="477533"/>
                    <a:pt x="277919" y="476199"/>
                  </a:cubicBezTo>
                  <a:lnTo>
                    <a:pt x="369246" y="106159"/>
                  </a:lnTo>
                  <a:cubicBezTo>
                    <a:pt x="376065" y="78981"/>
                    <a:pt x="374655" y="42431"/>
                    <a:pt x="348303" y="28613"/>
                  </a:cubicBezTo>
                  <a:cubicBezTo>
                    <a:pt x="336289" y="22327"/>
                    <a:pt x="325176" y="19266"/>
                    <a:pt x="314356" y="19266"/>
                  </a:cubicBezTo>
                  <a:cubicBezTo>
                    <a:pt x="290023" y="19266"/>
                    <a:pt x="263848" y="34277"/>
                    <a:pt x="224008" y="71107"/>
                  </a:cubicBezTo>
                  <a:lnTo>
                    <a:pt x="36429" y="235318"/>
                  </a:lnTo>
                  <a:cubicBezTo>
                    <a:pt x="35947" y="235737"/>
                    <a:pt x="35439" y="236144"/>
                    <a:pt x="34918" y="236512"/>
                  </a:cubicBezTo>
                  <a:cubicBezTo>
                    <a:pt x="28454" y="241122"/>
                    <a:pt x="20338" y="245834"/>
                    <a:pt x="9251" y="245834"/>
                  </a:cubicBezTo>
                  <a:lnTo>
                    <a:pt x="0" y="243804"/>
                  </a:lnTo>
                  <a:lnTo>
                    <a:pt x="0" y="224402"/>
                  </a:lnTo>
                  <a:lnTo>
                    <a:pt x="9251" y="226581"/>
                  </a:lnTo>
                  <a:cubicBezTo>
                    <a:pt x="14674" y="226581"/>
                    <a:pt x="18814" y="224346"/>
                    <a:pt x="23742" y="220828"/>
                  </a:cubicBezTo>
                  <a:lnTo>
                    <a:pt x="210927" y="56960"/>
                  </a:lnTo>
                  <a:cubicBezTo>
                    <a:pt x="250068" y="20790"/>
                    <a:pt x="281590" y="0"/>
                    <a:pt x="314356"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3" name="Shape 3479"/>
            <p:cNvSpPr/>
            <p:nvPr/>
          </p:nvSpPr>
          <p:spPr>
            <a:xfrm>
              <a:off x="862795" y="949454"/>
              <a:ext cx="742353" cy="390650"/>
            </a:xfrm>
            <a:custGeom>
              <a:avLst/>
              <a:gdLst/>
              <a:ahLst/>
              <a:cxnLst/>
              <a:rect l="0" t="0" r="0" b="0"/>
              <a:pathLst>
                <a:path w="742353" h="390650">
                  <a:moveTo>
                    <a:pt x="576349" y="670"/>
                  </a:moveTo>
                  <a:cubicBezTo>
                    <a:pt x="589178" y="2679"/>
                    <a:pt x="600329" y="11673"/>
                    <a:pt x="606615" y="26275"/>
                  </a:cubicBezTo>
                  <a:cubicBezTo>
                    <a:pt x="613943" y="43039"/>
                    <a:pt x="612064" y="65670"/>
                    <a:pt x="594855" y="76986"/>
                  </a:cubicBezTo>
                  <a:cubicBezTo>
                    <a:pt x="570256" y="93153"/>
                    <a:pt x="436004" y="156081"/>
                    <a:pt x="435280" y="156424"/>
                  </a:cubicBezTo>
                  <a:lnTo>
                    <a:pt x="257543" y="240092"/>
                  </a:lnTo>
                  <a:cubicBezTo>
                    <a:pt x="256083" y="240740"/>
                    <a:pt x="194678" y="271842"/>
                    <a:pt x="164389" y="286561"/>
                  </a:cubicBezTo>
                  <a:cubicBezTo>
                    <a:pt x="152667" y="292479"/>
                    <a:pt x="159791" y="305789"/>
                    <a:pt x="175527" y="303363"/>
                  </a:cubicBezTo>
                  <a:lnTo>
                    <a:pt x="683666" y="236574"/>
                  </a:lnTo>
                  <a:cubicBezTo>
                    <a:pt x="684060" y="236536"/>
                    <a:pt x="692874" y="235901"/>
                    <a:pt x="694385" y="235799"/>
                  </a:cubicBezTo>
                  <a:cubicBezTo>
                    <a:pt x="716394" y="234415"/>
                    <a:pt x="735914" y="248283"/>
                    <a:pt x="738315" y="272845"/>
                  </a:cubicBezTo>
                  <a:cubicBezTo>
                    <a:pt x="742353" y="314323"/>
                    <a:pt x="687362" y="320597"/>
                    <a:pt x="687324" y="320597"/>
                  </a:cubicBezTo>
                  <a:lnTo>
                    <a:pt x="317945" y="365987"/>
                  </a:lnTo>
                  <a:cubicBezTo>
                    <a:pt x="174409" y="384313"/>
                    <a:pt x="121691" y="390650"/>
                    <a:pt x="62763" y="389190"/>
                  </a:cubicBezTo>
                  <a:cubicBezTo>
                    <a:pt x="42519" y="388695"/>
                    <a:pt x="14059" y="372324"/>
                    <a:pt x="7086" y="346391"/>
                  </a:cubicBezTo>
                  <a:cubicBezTo>
                    <a:pt x="0" y="320038"/>
                    <a:pt x="5652" y="287323"/>
                    <a:pt x="54610" y="260818"/>
                  </a:cubicBezTo>
                  <a:cubicBezTo>
                    <a:pt x="55347" y="260425"/>
                    <a:pt x="82296" y="246112"/>
                    <a:pt x="83261" y="245502"/>
                  </a:cubicBezTo>
                  <a:cubicBezTo>
                    <a:pt x="83286" y="245477"/>
                    <a:pt x="83286" y="245489"/>
                    <a:pt x="83312" y="245477"/>
                  </a:cubicBezTo>
                  <a:lnTo>
                    <a:pt x="533921" y="12762"/>
                  </a:lnTo>
                  <a:cubicBezTo>
                    <a:pt x="541503" y="9117"/>
                    <a:pt x="549008" y="3986"/>
                    <a:pt x="563080" y="1040"/>
                  </a:cubicBezTo>
                  <a:cubicBezTo>
                    <a:pt x="567611" y="106"/>
                    <a:pt x="572073" y="0"/>
                    <a:pt x="576349" y="670"/>
                  </a:cubicBezTo>
                  <a:close/>
                </a:path>
              </a:pathLst>
            </a:custGeom>
            <a:ln w="0" cap="flat">
              <a:miter lim="127000"/>
            </a:ln>
          </p:spPr>
          <p:style>
            <a:lnRef idx="0">
              <a:srgbClr val="000000">
                <a:alpha val="0"/>
              </a:srgbClr>
            </a:lnRef>
            <a:fillRef idx="1">
              <a:srgbClr val="FBB900"/>
            </a:fillRef>
            <a:effectRef idx="0">
              <a:scrgbClr r="0" g="0" b="0"/>
            </a:effectRef>
            <a:fontRef idx="none"/>
          </p:style>
          <p:txBody>
            <a:bodyPr/>
            <a:lstStyle/>
            <a:p>
              <a:endParaRPr lang="en-GB"/>
            </a:p>
          </p:txBody>
        </p:sp>
        <p:sp>
          <p:nvSpPr>
            <p:cNvPr id="44" name="Shape 3480"/>
            <p:cNvSpPr/>
            <p:nvPr/>
          </p:nvSpPr>
          <p:spPr>
            <a:xfrm>
              <a:off x="1010310" y="1125233"/>
              <a:ext cx="224037" cy="139054"/>
            </a:xfrm>
            <a:custGeom>
              <a:avLst/>
              <a:gdLst/>
              <a:ahLst/>
              <a:cxnLst/>
              <a:rect l="0" t="0" r="0" b="0"/>
              <a:pathLst>
                <a:path w="224037" h="139054">
                  <a:moveTo>
                    <a:pt x="224037" y="0"/>
                  </a:moveTo>
                  <a:lnTo>
                    <a:pt x="224037" y="21284"/>
                  </a:lnTo>
                  <a:lnTo>
                    <a:pt x="114135" y="73026"/>
                  </a:lnTo>
                  <a:cubicBezTo>
                    <a:pt x="113144" y="73496"/>
                    <a:pt x="107175" y="76493"/>
                    <a:pt x="98463" y="80875"/>
                  </a:cubicBezTo>
                  <a:cubicBezTo>
                    <a:pt x="78626" y="90857"/>
                    <a:pt x="44780" y="107875"/>
                    <a:pt x="23584" y="118226"/>
                  </a:cubicBezTo>
                  <a:cubicBezTo>
                    <a:pt x="24371" y="118264"/>
                    <a:pt x="25387" y="118251"/>
                    <a:pt x="26556" y="118073"/>
                  </a:cubicBezTo>
                  <a:lnTo>
                    <a:pt x="224037" y="92112"/>
                  </a:lnTo>
                  <a:lnTo>
                    <a:pt x="224037" y="111528"/>
                  </a:lnTo>
                  <a:lnTo>
                    <a:pt x="29261" y="137136"/>
                  </a:lnTo>
                  <a:cubicBezTo>
                    <a:pt x="16663" y="139054"/>
                    <a:pt x="5398" y="133529"/>
                    <a:pt x="2210" y="123585"/>
                  </a:cubicBezTo>
                  <a:cubicBezTo>
                    <a:pt x="0" y="116651"/>
                    <a:pt x="2324" y="107342"/>
                    <a:pt x="12535" y="102185"/>
                  </a:cubicBezTo>
                  <a:cubicBezTo>
                    <a:pt x="33541" y="91975"/>
                    <a:pt x="69240" y="74017"/>
                    <a:pt x="89814" y="63679"/>
                  </a:cubicBezTo>
                  <a:cubicBezTo>
                    <a:pt x="99339" y="58891"/>
                    <a:pt x="105728" y="55691"/>
                    <a:pt x="106197" y="55488"/>
                  </a:cubicBezTo>
                  <a:lnTo>
                    <a:pt x="224037"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5" name="Shape 3481"/>
            <p:cNvSpPr/>
            <p:nvPr/>
          </p:nvSpPr>
          <p:spPr>
            <a:xfrm>
              <a:off x="853262" y="1035238"/>
              <a:ext cx="381085" cy="313237"/>
            </a:xfrm>
            <a:custGeom>
              <a:avLst/>
              <a:gdLst/>
              <a:ahLst/>
              <a:cxnLst/>
              <a:rect l="0" t="0" r="0" b="0"/>
              <a:pathLst>
                <a:path w="381085" h="313237">
                  <a:moveTo>
                    <a:pt x="381085" y="0"/>
                  </a:moveTo>
                  <a:lnTo>
                    <a:pt x="381085" y="21663"/>
                  </a:lnTo>
                  <a:lnTo>
                    <a:pt x="97117" y="168318"/>
                  </a:lnTo>
                  <a:lnTo>
                    <a:pt x="97117" y="168305"/>
                  </a:lnTo>
                  <a:cubicBezTo>
                    <a:pt x="95034" y="169486"/>
                    <a:pt x="89522" y="172445"/>
                    <a:pt x="71145" y="182211"/>
                  </a:cubicBezTo>
                  <a:lnTo>
                    <a:pt x="68694" y="183520"/>
                  </a:lnTo>
                  <a:cubicBezTo>
                    <a:pt x="32296" y="203217"/>
                    <a:pt x="17894" y="228325"/>
                    <a:pt x="25921" y="258107"/>
                  </a:cubicBezTo>
                  <a:cubicBezTo>
                    <a:pt x="31941" y="280484"/>
                    <a:pt x="57302" y="293400"/>
                    <a:pt x="72530" y="293781"/>
                  </a:cubicBezTo>
                  <a:cubicBezTo>
                    <a:pt x="130289" y="295254"/>
                    <a:pt x="182842" y="288968"/>
                    <a:pt x="326263" y="270654"/>
                  </a:cubicBezTo>
                  <a:lnTo>
                    <a:pt x="381085" y="263917"/>
                  </a:lnTo>
                  <a:lnTo>
                    <a:pt x="381085" y="283315"/>
                  </a:lnTo>
                  <a:lnTo>
                    <a:pt x="328650" y="289768"/>
                  </a:lnTo>
                  <a:cubicBezTo>
                    <a:pt x="197536" y="306506"/>
                    <a:pt x="141770" y="313237"/>
                    <a:pt x="88354" y="313237"/>
                  </a:cubicBezTo>
                  <a:cubicBezTo>
                    <a:pt x="82918" y="313237"/>
                    <a:pt x="77521" y="313174"/>
                    <a:pt x="72060" y="313034"/>
                  </a:cubicBezTo>
                  <a:cubicBezTo>
                    <a:pt x="47219" y="312424"/>
                    <a:pt x="15405" y="293159"/>
                    <a:pt x="7328" y="263110"/>
                  </a:cubicBezTo>
                  <a:cubicBezTo>
                    <a:pt x="0" y="235932"/>
                    <a:pt x="3124" y="197109"/>
                    <a:pt x="59550" y="166565"/>
                  </a:cubicBezTo>
                  <a:lnTo>
                    <a:pt x="62103" y="165219"/>
                  </a:lnTo>
                  <a:cubicBezTo>
                    <a:pt x="68656" y="161726"/>
                    <a:pt x="86119" y="152455"/>
                    <a:pt x="87871" y="151439"/>
                  </a:cubicBezTo>
                  <a:lnTo>
                    <a:pt x="381085"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6" name="Shape 3482"/>
            <p:cNvSpPr/>
            <p:nvPr/>
          </p:nvSpPr>
          <p:spPr>
            <a:xfrm>
              <a:off x="1234347" y="1173939"/>
              <a:ext cx="377677" cy="144614"/>
            </a:xfrm>
            <a:custGeom>
              <a:avLst/>
              <a:gdLst/>
              <a:ahLst/>
              <a:cxnLst/>
              <a:rect l="0" t="0" r="0" b="0"/>
              <a:pathLst>
                <a:path w="377677" h="144614">
                  <a:moveTo>
                    <a:pt x="322241" y="1702"/>
                  </a:moveTo>
                  <a:cubicBezTo>
                    <a:pt x="350854" y="0"/>
                    <a:pt x="373600" y="19139"/>
                    <a:pt x="376343" y="47422"/>
                  </a:cubicBezTo>
                  <a:cubicBezTo>
                    <a:pt x="377677" y="61100"/>
                    <a:pt x="373702" y="73482"/>
                    <a:pt x="364850" y="83236"/>
                  </a:cubicBezTo>
                  <a:cubicBezTo>
                    <a:pt x="347235" y="102641"/>
                    <a:pt x="316056" y="105753"/>
                    <a:pt x="315777" y="105753"/>
                  </a:cubicBezTo>
                  <a:lnTo>
                    <a:pt x="0" y="144614"/>
                  </a:lnTo>
                  <a:lnTo>
                    <a:pt x="0" y="125215"/>
                  </a:lnTo>
                  <a:lnTo>
                    <a:pt x="314596" y="86550"/>
                  </a:lnTo>
                  <a:cubicBezTo>
                    <a:pt x="316552" y="86322"/>
                    <a:pt x="360240" y="80823"/>
                    <a:pt x="357166" y="49289"/>
                  </a:cubicBezTo>
                  <a:cubicBezTo>
                    <a:pt x="355134" y="28359"/>
                    <a:pt x="338853" y="20002"/>
                    <a:pt x="323435" y="20930"/>
                  </a:cubicBezTo>
                  <a:lnTo>
                    <a:pt x="323422" y="20930"/>
                  </a:lnTo>
                  <a:cubicBezTo>
                    <a:pt x="321975" y="21018"/>
                    <a:pt x="313681" y="21628"/>
                    <a:pt x="312945" y="21679"/>
                  </a:cubicBezTo>
                  <a:lnTo>
                    <a:pt x="0" y="62823"/>
                  </a:lnTo>
                  <a:lnTo>
                    <a:pt x="0" y="43406"/>
                  </a:lnTo>
                  <a:lnTo>
                    <a:pt x="310862" y="2540"/>
                  </a:lnTo>
                  <a:cubicBezTo>
                    <a:pt x="311624" y="2464"/>
                    <a:pt x="320679" y="1803"/>
                    <a:pt x="322241" y="1702"/>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7" name="Shape 3483"/>
            <p:cNvSpPr/>
            <p:nvPr/>
          </p:nvSpPr>
          <p:spPr>
            <a:xfrm>
              <a:off x="1234347" y="939763"/>
              <a:ext cx="252759" cy="206754"/>
            </a:xfrm>
            <a:custGeom>
              <a:avLst/>
              <a:gdLst/>
              <a:ahLst/>
              <a:cxnLst/>
              <a:rect l="0" t="0" r="0" b="0"/>
              <a:pathLst>
                <a:path w="252759" h="206754">
                  <a:moveTo>
                    <a:pt x="198874" y="279"/>
                  </a:moveTo>
                  <a:cubicBezTo>
                    <a:pt x="217822" y="0"/>
                    <a:pt x="235183" y="11900"/>
                    <a:pt x="243908" y="32156"/>
                  </a:cubicBezTo>
                  <a:cubicBezTo>
                    <a:pt x="252759" y="52388"/>
                    <a:pt x="250359" y="80416"/>
                    <a:pt x="228591" y="94717"/>
                  </a:cubicBezTo>
                  <a:cubicBezTo>
                    <a:pt x="203179" y="111417"/>
                    <a:pt x="69130" y="174219"/>
                    <a:pt x="67784" y="174841"/>
                  </a:cubicBezTo>
                  <a:lnTo>
                    <a:pt x="0" y="206754"/>
                  </a:lnTo>
                  <a:lnTo>
                    <a:pt x="0" y="185470"/>
                  </a:lnTo>
                  <a:lnTo>
                    <a:pt x="59630" y="157391"/>
                  </a:lnTo>
                  <a:cubicBezTo>
                    <a:pt x="86021" y="145072"/>
                    <a:pt x="197095" y="92380"/>
                    <a:pt x="218012" y="78626"/>
                  </a:cubicBezTo>
                  <a:cubicBezTo>
                    <a:pt x="230865" y="70180"/>
                    <a:pt x="231881" y="52718"/>
                    <a:pt x="226242" y="39827"/>
                  </a:cubicBezTo>
                  <a:cubicBezTo>
                    <a:pt x="219790" y="24841"/>
                    <a:pt x="207268" y="17336"/>
                    <a:pt x="193476" y="20155"/>
                  </a:cubicBezTo>
                  <a:lnTo>
                    <a:pt x="192777" y="20307"/>
                  </a:lnTo>
                  <a:cubicBezTo>
                    <a:pt x="183278" y="22454"/>
                    <a:pt x="177436" y="25514"/>
                    <a:pt x="171772" y="28473"/>
                  </a:cubicBezTo>
                  <a:cubicBezTo>
                    <a:pt x="169994" y="29401"/>
                    <a:pt x="168266" y="30302"/>
                    <a:pt x="166539" y="31128"/>
                  </a:cubicBezTo>
                  <a:lnTo>
                    <a:pt x="0" y="117137"/>
                  </a:lnTo>
                  <a:lnTo>
                    <a:pt x="0" y="95474"/>
                  </a:lnTo>
                  <a:lnTo>
                    <a:pt x="157954" y="13894"/>
                  </a:lnTo>
                  <a:cubicBezTo>
                    <a:pt x="157954" y="13894"/>
                    <a:pt x="179290" y="419"/>
                    <a:pt x="198874" y="279"/>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8" name="Shape 3484"/>
            <p:cNvSpPr/>
            <p:nvPr/>
          </p:nvSpPr>
          <p:spPr>
            <a:xfrm>
              <a:off x="0" y="0"/>
              <a:ext cx="4944961" cy="2037334"/>
            </a:xfrm>
            <a:custGeom>
              <a:avLst/>
              <a:gdLst/>
              <a:ahLst/>
              <a:cxnLst/>
              <a:rect l="0" t="0" r="0" b="0"/>
              <a:pathLst>
                <a:path w="4944961" h="2037334">
                  <a:moveTo>
                    <a:pt x="0" y="2037334"/>
                  </a:moveTo>
                  <a:lnTo>
                    <a:pt x="4944961" y="2037334"/>
                  </a:lnTo>
                  <a:lnTo>
                    <a:pt x="4944961" y="0"/>
                  </a:lnTo>
                  <a:lnTo>
                    <a:pt x="0" y="0"/>
                  </a:lnTo>
                  <a:close/>
                </a:path>
              </a:pathLst>
            </a:custGeom>
            <a:ln w="12700" cap="flat">
              <a:miter lim="127000"/>
            </a:ln>
          </p:spPr>
          <p:style>
            <a:lnRef idx="1">
              <a:srgbClr val="CCCCCC"/>
            </a:lnRef>
            <a:fillRef idx="0">
              <a:srgbClr val="000000">
                <a:alpha val="0"/>
              </a:srgbClr>
            </a:fillRef>
            <a:effectRef idx="0">
              <a:scrgbClr r="0" g="0" b="0"/>
            </a:effectRef>
            <a:fontRef idx="none"/>
          </p:style>
          <p:txBody>
            <a:bodyPr/>
            <a:lstStyle/>
            <a:p>
              <a:endParaRPr lang="en-GB"/>
            </a:p>
          </p:txBody>
        </p:sp>
      </p:grpSp>
    </p:spTree>
    <p:extLst>
      <p:ext uri="{BB962C8B-B14F-4D97-AF65-F5344CB8AC3E}">
        <p14:creationId xmlns:p14="http://schemas.microsoft.com/office/powerpoint/2010/main" val="37399452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Moving forward</a:t>
            </a:r>
            <a:endParaRPr lang="en-GB" dirty="0"/>
          </a:p>
        </p:txBody>
      </p:sp>
      <p:sp>
        <p:nvSpPr>
          <p:cNvPr id="3" name="Content Placeholder 2"/>
          <p:cNvSpPr>
            <a:spLocks noGrp="1"/>
          </p:cNvSpPr>
          <p:nvPr>
            <p:ph idx="1"/>
          </p:nvPr>
        </p:nvSpPr>
        <p:spPr>
          <a:xfrm>
            <a:off x="1029903" y="2413267"/>
            <a:ext cx="10558914" cy="4208913"/>
          </a:xfrm>
        </p:spPr>
        <p:txBody>
          <a:bodyPr>
            <a:normAutofit fontScale="70000" lnSpcReduction="20000"/>
          </a:bodyPr>
          <a:lstStyle/>
          <a:p>
            <a:r>
              <a:rPr lang="en-GB" sz="1900" dirty="0" smtClean="0">
                <a:solidFill>
                  <a:schemeClr val="tx2"/>
                </a:solidFill>
              </a:rPr>
              <a:t>Developing our provision on the mainstream site</a:t>
            </a:r>
          </a:p>
          <a:p>
            <a:pPr lvl="2">
              <a:buFont typeface="Courier New" panose="02070309020205020404" pitchFamily="49" charset="0"/>
              <a:buChar char="o"/>
            </a:pPr>
            <a:r>
              <a:rPr lang="en-GB" sz="1900" dirty="0" smtClean="0"/>
              <a:t>We are in a unique position develop our practice alongside our mainstream colleagues at Oldfield Primary. We want to develop professional working relationships to promote SEND and Inclusion across both school whilst meeting the diverse needs of the children</a:t>
            </a:r>
          </a:p>
          <a:p>
            <a:r>
              <a:rPr lang="en-GB" sz="1900" dirty="0" smtClean="0">
                <a:solidFill>
                  <a:schemeClr val="tx2"/>
                </a:solidFill>
              </a:rPr>
              <a:t>Spiral of enquiry</a:t>
            </a:r>
          </a:p>
          <a:p>
            <a:pPr lvl="2">
              <a:buFont typeface="Courier New" panose="02070309020205020404" pitchFamily="49" charset="0"/>
              <a:buChar char="o"/>
            </a:pPr>
            <a:r>
              <a:rPr lang="en-GB" sz="1900" dirty="0" smtClean="0"/>
              <a:t>We recognise that parents and staff are needing guidance on supporting pupils who are selective eater</a:t>
            </a:r>
          </a:p>
          <a:p>
            <a:pPr lvl="2">
              <a:buFont typeface="Courier New" panose="02070309020205020404" pitchFamily="49" charset="0"/>
              <a:buChar char="o"/>
            </a:pPr>
            <a:r>
              <a:rPr lang="en-GB" sz="1900" dirty="0" smtClean="0"/>
              <a:t>We will use this as a focus for a spiral on enquiry so that we can develop our knowledge and understanding to impact on our practice and the children's learning  </a:t>
            </a:r>
            <a:r>
              <a:rPr lang="en-US" sz="2000" dirty="0">
                <a:hlinkClick r:id="rId2"/>
              </a:rPr>
              <a:t>Spirals of enquiry model and handbook | </a:t>
            </a:r>
            <a:r>
              <a:rPr lang="en-US" sz="2000" dirty="0" err="1">
                <a:hlinkClick r:id="rId2"/>
              </a:rPr>
              <a:t>Ealing</a:t>
            </a:r>
            <a:r>
              <a:rPr lang="en-US" sz="2000" dirty="0">
                <a:hlinkClick r:id="rId2"/>
              </a:rPr>
              <a:t> Grid for Learning (egfl.org.uk)</a:t>
            </a:r>
            <a:endParaRPr lang="en-GB" sz="1900" dirty="0" smtClean="0"/>
          </a:p>
          <a:p>
            <a:r>
              <a:rPr lang="en-GB" sz="1900" dirty="0">
                <a:solidFill>
                  <a:srgbClr val="002060"/>
                </a:solidFill>
              </a:rPr>
              <a:t>N</a:t>
            </a:r>
            <a:r>
              <a:rPr lang="en-GB" sz="1900" dirty="0" smtClean="0">
                <a:solidFill>
                  <a:srgbClr val="002060"/>
                </a:solidFill>
              </a:rPr>
              <a:t>ational identity</a:t>
            </a:r>
            <a:r>
              <a:rPr lang="en-GB" sz="1900" dirty="0" smtClean="0"/>
              <a:t> </a:t>
            </a:r>
          </a:p>
          <a:p>
            <a:pPr lvl="2">
              <a:buFont typeface="Courier New" panose="02070309020205020404" pitchFamily="49" charset="0"/>
              <a:buChar char="o"/>
            </a:pPr>
            <a:r>
              <a:rPr lang="en-GB" sz="1900" dirty="0" smtClean="0"/>
              <a:t>Rights Respecting School – we know that we meet much of the criteria to become a Rights Respecting School and want to celebrate our practice more widely by focusing in on this area </a:t>
            </a:r>
            <a:r>
              <a:rPr lang="en-US" sz="1900" dirty="0">
                <a:hlinkClick r:id="rId3"/>
              </a:rPr>
              <a:t>The Rights Respecting Schools Award | UNICEF UK</a:t>
            </a:r>
            <a:endParaRPr lang="en-GB" sz="1900" dirty="0" smtClean="0"/>
          </a:p>
          <a:p>
            <a:r>
              <a:rPr lang="en-GB" sz="1900" dirty="0" smtClean="0">
                <a:solidFill>
                  <a:srgbClr val="002060"/>
                </a:solidFill>
              </a:rPr>
              <a:t>Honing practice across all roles in school </a:t>
            </a:r>
          </a:p>
          <a:p>
            <a:pPr lvl="2">
              <a:buFont typeface="Courier New" panose="02070309020205020404" pitchFamily="49" charset="0"/>
              <a:buChar char="o"/>
            </a:pPr>
            <a:r>
              <a:rPr lang="en-GB" sz="1900" dirty="0" smtClean="0"/>
              <a:t>we recognise that teachers and HLTAs have meetings focused on their specific roles; we want to extend this to Senior TAs, TAs and Support staff. </a:t>
            </a:r>
          </a:p>
          <a:p>
            <a:pPr lvl="2">
              <a:buFont typeface="Courier New" panose="02070309020205020404" pitchFamily="49" charset="0"/>
              <a:buChar char="o"/>
            </a:pPr>
            <a:r>
              <a:rPr lang="en-GB" sz="1900" dirty="0" smtClean="0"/>
              <a:t>We will have focused sessions on supporting learning across all roles in school and particularly classroom roles</a:t>
            </a:r>
          </a:p>
          <a:p>
            <a:pPr>
              <a:buFont typeface="Courier New" panose="02070309020205020404" pitchFamily="49" charset="0"/>
              <a:buChar char="o"/>
            </a:pPr>
            <a:endParaRPr lang="en-GB" dirty="0" smtClean="0">
              <a:solidFill>
                <a:srgbClr val="002060"/>
              </a:solidFill>
            </a:endParaRPr>
          </a:p>
          <a:p>
            <a:pPr>
              <a:buFont typeface="Courier New" panose="02070309020205020404" pitchFamily="49" charset="0"/>
              <a:buChar char="o"/>
            </a:pPr>
            <a:endParaRPr lang="en-GB" dirty="0">
              <a:solidFill>
                <a:srgbClr val="002060"/>
              </a:solidFill>
            </a:endParaRPr>
          </a:p>
        </p:txBody>
      </p:sp>
      <p:grpSp>
        <p:nvGrpSpPr>
          <p:cNvPr id="4" name="Group 3"/>
          <p:cNvGrpSpPr/>
          <p:nvPr/>
        </p:nvGrpSpPr>
        <p:grpSpPr>
          <a:xfrm>
            <a:off x="7355163" y="606266"/>
            <a:ext cx="2733045" cy="1209040"/>
            <a:chOff x="0" y="0"/>
            <a:chExt cx="4944961" cy="2037334"/>
          </a:xfrm>
        </p:grpSpPr>
        <p:sp>
          <p:nvSpPr>
            <p:cNvPr id="5" name="Shape 3441"/>
            <p:cNvSpPr/>
            <p:nvPr/>
          </p:nvSpPr>
          <p:spPr>
            <a:xfrm>
              <a:off x="1570737" y="1295837"/>
              <a:ext cx="367284" cy="549986"/>
            </a:xfrm>
            <a:custGeom>
              <a:avLst/>
              <a:gdLst/>
              <a:ahLst/>
              <a:cxnLst/>
              <a:rect l="0" t="0" r="0" b="0"/>
              <a:pathLst>
                <a:path w="367284" h="549986">
                  <a:moveTo>
                    <a:pt x="38214" y="356"/>
                  </a:moveTo>
                  <a:cubicBezTo>
                    <a:pt x="60274" y="0"/>
                    <a:pt x="77000" y="13894"/>
                    <a:pt x="78118" y="35712"/>
                  </a:cubicBezTo>
                  <a:cubicBezTo>
                    <a:pt x="78143" y="36271"/>
                    <a:pt x="78651" y="43231"/>
                    <a:pt x="78817" y="46317"/>
                  </a:cubicBezTo>
                  <a:lnTo>
                    <a:pt x="83414" y="227965"/>
                  </a:lnTo>
                  <a:lnTo>
                    <a:pt x="86360" y="382714"/>
                  </a:lnTo>
                  <a:cubicBezTo>
                    <a:pt x="86589" y="385318"/>
                    <a:pt x="85217" y="396100"/>
                    <a:pt x="96190" y="399517"/>
                  </a:cubicBezTo>
                  <a:cubicBezTo>
                    <a:pt x="108115" y="401587"/>
                    <a:pt x="119469" y="375704"/>
                    <a:pt x="127026" y="361823"/>
                  </a:cubicBezTo>
                  <a:lnTo>
                    <a:pt x="172441" y="274688"/>
                  </a:lnTo>
                  <a:lnTo>
                    <a:pt x="251130" y="135865"/>
                  </a:lnTo>
                  <a:lnTo>
                    <a:pt x="287160" y="71742"/>
                  </a:lnTo>
                  <a:cubicBezTo>
                    <a:pt x="288925" y="68834"/>
                    <a:pt x="296164" y="56883"/>
                    <a:pt x="302692" y="50635"/>
                  </a:cubicBezTo>
                  <a:cubicBezTo>
                    <a:pt x="309029" y="45047"/>
                    <a:pt x="317640" y="40373"/>
                    <a:pt x="327228" y="40195"/>
                  </a:cubicBezTo>
                  <a:cubicBezTo>
                    <a:pt x="343738" y="39916"/>
                    <a:pt x="367284" y="55347"/>
                    <a:pt x="365366" y="76937"/>
                  </a:cubicBezTo>
                  <a:cubicBezTo>
                    <a:pt x="364427" y="87617"/>
                    <a:pt x="357531" y="98082"/>
                    <a:pt x="352387" y="108483"/>
                  </a:cubicBezTo>
                  <a:lnTo>
                    <a:pt x="299581" y="204114"/>
                  </a:lnTo>
                  <a:lnTo>
                    <a:pt x="124219" y="519938"/>
                  </a:lnTo>
                  <a:cubicBezTo>
                    <a:pt x="106312" y="544144"/>
                    <a:pt x="90272" y="549135"/>
                    <a:pt x="71666" y="549923"/>
                  </a:cubicBezTo>
                  <a:cubicBezTo>
                    <a:pt x="69418" y="549986"/>
                    <a:pt x="67209" y="549923"/>
                    <a:pt x="65050" y="549694"/>
                  </a:cubicBezTo>
                  <a:lnTo>
                    <a:pt x="65024" y="549694"/>
                  </a:lnTo>
                  <a:cubicBezTo>
                    <a:pt x="38481" y="547065"/>
                    <a:pt x="17628" y="522491"/>
                    <a:pt x="16510" y="492481"/>
                  </a:cubicBezTo>
                  <a:lnTo>
                    <a:pt x="26" y="36652"/>
                  </a:lnTo>
                  <a:cubicBezTo>
                    <a:pt x="26" y="36576"/>
                    <a:pt x="0" y="36513"/>
                    <a:pt x="0" y="36449"/>
                  </a:cubicBezTo>
                  <a:cubicBezTo>
                    <a:pt x="13" y="36436"/>
                    <a:pt x="13" y="36411"/>
                    <a:pt x="13" y="36398"/>
                  </a:cubicBezTo>
                  <a:lnTo>
                    <a:pt x="13" y="36360"/>
                  </a:lnTo>
                  <a:cubicBezTo>
                    <a:pt x="13" y="36233"/>
                    <a:pt x="64" y="36132"/>
                    <a:pt x="64" y="36017"/>
                  </a:cubicBezTo>
                  <a:cubicBezTo>
                    <a:pt x="813" y="15773"/>
                    <a:pt x="17768" y="686"/>
                    <a:pt x="38214" y="356"/>
                  </a:cubicBezTo>
                  <a:close/>
                </a:path>
              </a:pathLst>
            </a:custGeom>
            <a:ln w="0" cap="flat">
              <a:miter lim="127000"/>
            </a:ln>
          </p:spPr>
          <p:style>
            <a:lnRef idx="0">
              <a:srgbClr val="000000">
                <a:alpha val="0"/>
              </a:srgbClr>
            </a:lnRef>
            <a:fillRef idx="1">
              <a:srgbClr val="0097C7"/>
            </a:fillRef>
            <a:effectRef idx="0">
              <a:scrgbClr r="0" g="0" b="0"/>
            </a:effectRef>
            <a:fontRef idx="none"/>
          </p:style>
          <p:txBody>
            <a:bodyPr/>
            <a:lstStyle/>
            <a:p>
              <a:endParaRPr lang="en-GB"/>
            </a:p>
          </p:txBody>
        </p:sp>
        <p:sp>
          <p:nvSpPr>
            <p:cNvPr id="6" name="Shape 3442"/>
            <p:cNvSpPr/>
            <p:nvPr/>
          </p:nvSpPr>
          <p:spPr>
            <a:xfrm>
              <a:off x="1561084" y="1286576"/>
              <a:ext cx="192408" cy="568820"/>
            </a:xfrm>
            <a:custGeom>
              <a:avLst/>
              <a:gdLst/>
              <a:ahLst/>
              <a:cxnLst/>
              <a:rect l="0" t="0" r="0" b="0"/>
              <a:pathLst>
                <a:path w="192408" h="568820">
                  <a:moveTo>
                    <a:pt x="47714" y="0"/>
                  </a:moveTo>
                  <a:cubicBezTo>
                    <a:pt x="75667" y="0"/>
                    <a:pt x="96025" y="17818"/>
                    <a:pt x="97384" y="44463"/>
                  </a:cubicBezTo>
                  <a:lnTo>
                    <a:pt x="97498" y="46190"/>
                  </a:lnTo>
                  <a:cubicBezTo>
                    <a:pt x="97676" y="48679"/>
                    <a:pt x="97968" y="52845"/>
                    <a:pt x="98095" y="55054"/>
                  </a:cubicBezTo>
                  <a:lnTo>
                    <a:pt x="102692" y="236995"/>
                  </a:lnTo>
                  <a:lnTo>
                    <a:pt x="105689" y="393129"/>
                  </a:lnTo>
                  <a:cubicBezTo>
                    <a:pt x="105727" y="397053"/>
                    <a:pt x="106235" y="398374"/>
                    <a:pt x="107467" y="399085"/>
                  </a:cubicBezTo>
                  <a:cubicBezTo>
                    <a:pt x="112471" y="396659"/>
                    <a:pt x="121336" y="379616"/>
                    <a:pt x="124752" y="373063"/>
                  </a:cubicBezTo>
                  <a:cubicBezTo>
                    <a:pt x="125984" y="370700"/>
                    <a:pt x="127140" y="368465"/>
                    <a:pt x="128232" y="366471"/>
                  </a:cubicBezTo>
                  <a:lnTo>
                    <a:pt x="173558" y="279489"/>
                  </a:lnTo>
                  <a:lnTo>
                    <a:pt x="192408" y="246144"/>
                  </a:lnTo>
                  <a:lnTo>
                    <a:pt x="192408" y="285277"/>
                  </a:lnTo>
                  <a:lnTo>
                    <a:pt x="190474" y="288696"/>
                  </a:lnTo>
                  <a:lnTo>
                    <a:pt x="145224" y="375539"/>
                  </a:lnTo>
                  <a:cubicBezTo>
                    <a:pt x="144107" y="377596"/>
                    <a:pt x="143002" y="379705"/>
                    <a:pt x="141834" y="381952"/>
                  </a:cubicBezTo>
                  <a:cubicBezTo>
                    <a:pt x="132715" y="399466"/>
                    <a:pt x="121399" y="421221"/>
                    <a:pt x="104203" y="418274"/>
                  </a:cubicBezTo>
                  <a:cubicBezTo>
                    <a:pt x="95517" y="415646"/>
                    <a:pt x="86589" y="409486"/>
                    <a:pt x="86423" y="393319"/>
                  </a:cubicBezTo>
                  <a:lnTo>
                    <a:pt x="83439" y="237414"/>
                  </a:lnTo>
                  <a:lnTo>
                    <a:pt x="78842" y="55804"/>
                  </a:lnTo>
                  <a:cubicBezTo>
                    <a:pt x="78740" y="53950"/>
                    <a:pt x="78461" y="49911"/>
                    <a:pt x="78296" y="47536"/>
                  </a:cubicBezTo>
                  <a:lnTo>
                    <a:pt x="78156" y="45491"/>
                  </a:lnTo>
                  <a:cubicBezTo>
                    <a:pt x="77317" y="29248"/>
                    <a:pt x="65215" y="19190"/>
                    <a:pt x="48019" y="19266"/>
                  </a:cubicBezTo>
                  <a:cubicBezTo>
                    <a:pt x="32271" y="19507"/>
                    <a:pt x="19977" y="30759"/>
                    <a:pt x="19342" y="45466"/>
                  </a:cubicBezTo>
                  <a:lnTo>
                    <a:pt x="19418" y="46012"/>
                  </a:lnTo>
                  <a:lnTo>
                    <a:pt x="19317" y="46495"/>
                  </a:lnTo>
                  <a:lnTo>
                    <a:pt x="35789" y="501383"/>
                  </a:lnTo>
                  <a:cubicBezTo>
                    <a:pt x="36716" y="526580"/>
                    <a:pt x="53848" y="547205"/>
                    <a:pt x="75628" y="549377"/>
                  </a:cubicBezTo>
                  <a:cubicBezTo>
                    <a:pt x="77381" y="549529"/>
                    <a:pt x="79146" y="549643"/>
                    <a:pt x="81000" y="549529"/>
                  </a:cubicBezTo>
                  <a:cubicBezTo>
                    <a:pt x="97853" y="548843"/>
                    <a:pt x="110680" y="544347"/>
                    <a:pt x="126124" y="523469"/>
                  </a:cubicBezTo>
                  <a:lnTo>
                    <a:pt x="192408" y="403893"/>
                  </a:lnTo>
                  <a:lnTo>
                    <a:pt x="192408" y="443622"/>
                  </a:lnTo>
                  <a:lnTo>
                    <a:pt x="142291" y="533883"/>
                  </a:lnTo>
                  <a:cubicBezTo>
                    <a:pt x="120561" y="563372"/>
                    <a:pt x="100393" y="568007"/>
                    <a:pt x="81712" y="568782"/>
                  </a:cubicBezTo>
                  <a:cubicBezTo>
                    <a:pt x="81013" y="568808"/>
                    <a:pt x="80302" y="568820"/>
                    <a:pt x="79616" y="568820"/>
                  </a:cubicBezTo>
                  <a:cubicBezTo>
                    <a:pt x="77622" y="568820"/>
                    <a:pt x="75679" y="568731"/>
                    <a:pt x="73749" y="568541"/>
                  </a:cubicBezTo>
                  <a:cubicBezTo>
                    <a:pt x="42418" y="565442"/>
                    <a:pt x="17831" y="536880"/>
                    <a:pt x="16535" y="502094"/>
                  </a:cubicBezTo>
                  <a:lnTo>
                    <a:pt x="0" y="46012"/>
                  </a:lnTo>
                  <a:lnTo>
                    <a:pt x="127" y="44094"/>
                  </a:lnTo>
                  <a:cubicBezTo>
                    <a:pt x="1372" y="19799"/>
                    <a:pt x="22149" y="406"/>
                    <a:pt x="47714"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7" name="Shape 3443"/>
            <p:cNvSpPr/>
            <p:nvPr/>
          </p:nvSpPr>
          <p:spPr>
            <a:xfrm>
              <a:off x="1753492" y="1326404"/>
              <a:ext cx="193177" cy="403795"/>
            </a:xfrm>
            <a:custGeom>
              <a:avLst/>
              <a:gdLst/>
              <a:ahLst/>
              <a:cxnLst/>
              <a:rect l="0" t="0" r="0" b="0"/>
              <a:pathLst>
                <a:path w="193177" h="403795">
                  <a:moveTo>
                    <a:pt x="144320" y="0"/>
                  </a:moveTo>
                  <a:cubicBezTo>
                    <a:pt x="156855" y="152"/>
                    <a:pt x="171435" y="6286"/>
                    <a:pt x="181023" y="16586"/>
                  </a:cubicBezTo>
                  <a:cubicBezTo>
                    <a:pt x="189202" y="25375"/>
                    <a:pt x="193177" y="36233"/>
                    <a:pt x="192199" y="47218"/>
                  </a:cubicBezTo>
                  <a:cubicBezTo>
                    <a:pt x="191297" y="57480"/>
                    <a:pt x="186433" y="66650"/>
                    <a:pt x="181734" y="75501"/>
                  </a:cubicBezTo>
                  <a:cubicBezTo>
                    <a:pt x="180553" y="77737"/>
                    <a:pt x="179372" y="79972"/>
                    <a:pt x="178267" y="82182"/>
                  </a:cubicBezTo>
                  <a:lnTo>
                    <a:pt x="125257" y="178206"/>
                  </a:lnTo>
                  <a:lnTo>
                    <a:pt x="0" y="403795"/>
                  </a:lnTo>
                  <a:lnTo>
                    <a:pt x="0" y="364066"/>
                  </a:lnTo>
                  <a:lnTo>
                    <a:pt x="161198" y="73266"/>
                  </a:lnTo>
                  <a:cubicBezTo>
                    <a:pt x="162176" y="71285"/>
                    <a:pt x="163446" y="68872"/>
                    <a:pt x="164716" y="66485"/>
                  </a:cubicBezTo>
                  <a:cubicBezTo>
                    <a:pt x="168691" y="58979"/>
                    <a:pt x="172451" y="51892"/>
                    <a:pt x="173022" y="45504"/>
                  </a:cubicBezTo>
                  <a:cubicBezTo>
                    <a:pt x="173632" y="38519"/>
                    <a:pt x="170050" y="33058"/>
                    <a:pt x="166926" y="29718"/>
                  </a:cubicBezTo>
                  <a:cubicBezTo>
                    <a:pt x="161072" y="23432"/>
                    <a:pt x="151953" y="19050"/>
                    <a:pt x="144650" y="19266"/>
                  </a:cubicBezTo>
                  <a:cubicBezTo>
                    <a:pt x="136434" y="19406"/>
                    <a:pt x="129626" y="24359"/>
                    <a:pt x="126299" y="27292"/>
                  </a:cubicBezTo>
                  <a:cubicBezTo>
                    <a:pt x="122984" y="30480"/>
                    <a:pt x="117904" y="37452"/>
                    <a:pt x="112659" y="46164"/>
                  </a:cubicBezTo>
                  <a:lnTo>
                    <a:pt x="0" y="245449"/>
                  </a:lnTo>
                  <a:lnTo>
                    <a:pt x="0" y="206316"/>
                  </a:lnTo>
                  <a:lnTo>
                    <a:pt x="96009" y="36474"/>
                  </a:lnTo>
                  <a:cubicBezTo>
                    <a:pt x="100531" y="28969"/>
                    <a:pt x="107046" y="19088"/>
                    <a:pt x="113269" y="13132"/>
                  </a:cubicBezTo>
                  <a:cubicBezTo>
                    <a:pt x="122743" y="4737"/>
                    <a:pt x="133665" y="190"/>
                    <a:pt x="144320"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8" name="Shape 3444"/>
            <p:cNvSpPr/>
            <p:nvPr/>
          </p:nvSpPr>
          <p:spPr>
            <a:xfrm>
              <a:off x="1950903" y="957560"/>
              <a:ext cx="377571" cy="374028"/>
            </a:xfrm>
            <a:custGeom>
              <a:avLst/>
              <a:gdLst/>
              <a:ahLst/>
              <a:cxnLst/>
              <a:rect l="0" t="0" r="0" b="0"/>
              <a:pathLst>
                <a:path w="377571" h="374028">
                  <a:moveTo>
                    <a:pt x="148450" y="521"/>
                  </a:moveTo>
                  <a:cubicBezTo>
                    <a:pt x="166852" y="978"/>
                    <a:pt x="180582" y="20002"/>
                    <a:pt x="180620" y="20066"/>
                  </a:cubicBezTo>
                  <a:lnTo>
                    <a:pt x="352806" y="228663"/>
                  </a:lnTo>
                  <a:cubicBezTo>
                    <a:pt x="372936" y="252730"/>
                    <a:pt x="377571" y="285509"/>
                    <a:pt x="364909" y="314223"/>
                  </a:cubicBezTo>
                  <a:cubicBezTo>
                    <a:pt x="352247" y="342951"/>
                    <a:pt x="324891" y="361620"/>
                    <a:pt x="293535" y="362966"/>
                  </a:cubicBezTo>
                  <a:lnTo>
                    <a:pt x="36004" y="374028"/>
                  </a:lnTo>
                  <a:lnTo>
                    <a:pt x="34518" y="373989"/>
                  </a:lnTo>
                  <a:cubicBezTo>
                    <a:pt x="14999" y="373520"/>
                    <a:pt x="0" y="357289"/>
                    <a:pt x="38" y="337756"/>
                  </a:cubicBezTo>
                  <a:cubicBezTo>
                    <a:pt x="102" y="305791"/>
                    <a:pt x="34582" y="303581"/>
                    <a:pt x="34646" y="303581"/>
                  </a:cubicBezTo>
                  <a:lnTo>
                    <a:pt x="263779" y="293116"/>
                  </a:lnTo>
                  <a:cubicBezTo>
                    <a:pt x="277356" y="292544"/>
                    <a:pt x="286017" y="292544"/>
                    <a:pt x="290347" y="282638"/>
                  </a:cubicBezTo>
                  <a:cubicBezTo>
                    <a:pt x="292455" y="277825"/>
                    <a:pt x="292849" y="268999"/>
                    <a:pt x="287935" y="263106"/>
                  </a:cubicBezTo>
                  <a:lnTo>
                    <a:pt x="270751" y="242570"/>
                  </a:lnTo>
                  <a:lnTo>
                    <a:pt x="127457" y="73025"/>
                  </a:lnTo>
                  <a:cubicBezTo>
                    <a:pt x="124727" y="70155"/>
                    <a:pt x="122390" y="67297"/>
                    <a:pt x="120243" y="64452"/>
                  </a:cubicBezTo>
                  <a:cubicBezTo>
                    <a:pt x="113766" y="55308"/>
                    <a:pt x="109563" y="45364"/>
                    <a:pt x="109728" y="37363"/>
                  </a:cubicBezTo>
                  <a:cubicBezTo>
                    <a:pt x="110173" y="16497"/>
                    <a:pt x="127584" y="0"/>
                    <a:pt x="148450" y="521"/>
                  </a:cubicBezTo>
                  <a:close/>
                </a:path>
              </a:pathLst>
            </a:custGeom>
            <a:ln w="0" cap="flat">
              <a:miter lim="127000"/>
            </a:ln>
          </p:spPr>
          <p:style>
            <a:lnRef idx="0">
              <a:srgbClr val="000000">
                <a:alpha val="0"/>
              </a:srgbClr>
            </a:lnRef>
            <a:fillRef idx="1">
              <a:srgbClr val="F3A4C8"/>
            </a:fillRef>
            <a:effectRef idx="0">
              <a:scrgbClr r="0" g="0" b="0"/>
            </a:effectRef>
            <a:fontRef idx="none"/>
          </p:style>
          <p:txBody>
            <a:bodyPr/>
            <a:lstStyle/>
            <a:p>
              <a:endParaRPr lang="en-GB"/>
            </a:p>
          </p:txBody>
        </p:sp>
        <p:sp>
          <p:nvSpPr>
            <p:cNvPr id="9" name="Shape 3445"/>
            <p:cNvSpPr/>
            <p:nvPr/>
          </p:nvSpPr>
          <p:spPr>
            <a:xfrm>
              <a:off x="1941258" y="1244597"/>
              <a:ext cx="195639" cy="96583"/>
            </a:xfrm>
            <a:custGeom>
              <a:avLst/>
              <a:gdLst/>
              <a:ahLst/>
              <a:cxnLst/>
              <a:rect l="0" t="0" r="0" b="0"/>
              <a:pathLst>
                <a:path w="195639" h="96583">
                  <a:moveTo>
                    <a:pt x="195639" y="0"/>
                  </a:moveTo>
                  <a:lnTo>
                    <a:pt x="195639" y="19278"/>
                  </a:lnTo>
                  <a:lnTo>
                    <a:pt x="44716" y="26161"/>
                  </a:lnTo>
                  <a:cubicBezTo>
                    <a:pt x="42329" y="26339"/>
                    <a:pt x="19355" y="28651"/>
                    <a:pt x="19317" y="50736"/>
                  </a:cubicBezTo>
                  <a:cubicBezTo>
                    <a:pt x="19291" y="65303"/>
                    <a:pt x="30315" y="76987"/>
                    <a:pt x="44412" y="77330"/>
                  </a:cubicBezTo>
                  <a:lnTo>
                    <a:pt x="45720" y="77342"/>
                  </a:lnTo>
                  <a:lnTo>
                    <a:pt x="195639" y="70905"/>
                  </a:lnTo>
                  <a:lnTo>
                    <a:pt x="195639" y="90173"/>
                  </a:lnTo>
                  <a:lnTo>
                    <a:pt x="46063" y="96583"/>
                  </a:lnTo>
                  <a:lnTo>
                    <a:pt x="44095" y="96583"/>
                  </a:lnTo>
                  <a:cubicBezTo>
                    <a:pt x="19279" y="95986"/>
                    <a:pt x="0" y="75818"/>
                    <a:pt x="51" y="50698"/>
                  </a:cubicBezTo>
                  <a:cubicBezTo>
                    <a:pt x="114" y="18516"/>
                    <a:pt x="28562" y="8000"/>
                    <a:pt x="43586" y="6933"/>
                  </a:cubicBezTo>
                  <a:lnTo>
                    <a:pt x="195639"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0" name="Shape 3446"/>
            <p:cNvSpPr/>
            <p:nvPr/>
          </p:nvSpPr>
          <p:spPr>
            <a:xfrm>
              <a:off x="2050808" y="948331"/>
              <a:ext cx="86089" cy="166432"/>
            </a:xfrm>
            <a:custGeom>
              <a:avLst/>
              <a:gdLst/>
              <a:ahLst/>
              <a:cxnLst/>
              <a:rect l="0" t="0" r="0" b="0"/>
              <a:pathLst>
                <a:path w="86089" h="166432">
                  <a:moveTo>
                    <a:pt x="48793" y="114"/>
                  </a:moveTo>
                  <a:cubicBezTo>
                    <a:pt x="66338" y="552"/>
                    <a:pt x="79869" y="13514"/>
                    <a:pt x="85606" y="20063"/>
                  </a:cubicBezTo>
                  <a:lnTo>
                    <a:pt x="86089" y="20659"/>
                  </a:lnTo>
                  <a:lnTo>
                    <a:pt x="86089" y="50937"/>
                  </a:lnTo>
                  <a:lnTo>
                    <a:pt x="73292" y="35433"/>
                  </a:lnTo>
                  <a:cubicBezTo>
                    <a:pt x="69824" y="30709"/>
                    <a:pt x="59372" y="19647"/>
                    <a:pt x="48323" y="19380"/>
                  </a:cubicBezTo>
                  <a:cubicBezTo>
                    <a:pt x="48069" y="19368"/>
                    <a:pt x="47828" y="19368"/>
                    <a:pt x="47599" y="19368"/>
                  </a:cubicBezTo>
                  <a:cubicBezTo>
                    <a:pt x="40310" y="19368"/>
                    <a:pt x="33413" y="22123"/>
                    <a:pt x="28118" y="27178"/>
                  </a:cubicBezTo>
                  <a:cubicBezTo>
                    <a:pt x="22695" y="32360"/>
                    <a:pt x="19609" y="39319"/>
                    <a:pt x="19456" y="46800"/>
                  </a:cubicBezTo>
                  <a:cubicBezTo>
                    <a:pt x="19342" y="52260"/>
                    <a:pt x="22606" y="60223"/>
                    <a:pt x="28194" y="68110"/>
                  </a:cubicBezTo>
                  <a:cubicBezTo>
                    <a:pt x="29959" y="70434"/>
                    <a:pt x="32067" y="73025"/>
                    <a:pt x="34544" y="75616"/>
                  </a:cubicBezTo>
                  <a:lnTo>
                    <a:pt x="86089" y="136667"/>
                  </a:lnTo>
                  <a:lnTo>
                    <a:pt x="86089" y="166432"/>
                  </a:lnTo>
                  <a:lnTo>
                    <a:pt x="20193" y="88468"/>
                  </a:lnTo>
                  <a:cubicBezTo>
                    <a:pt x="17576" y="85738"/>
                    <a:pt x="15011" y="82601"/>
                    <a:pt x="12649" y="79477"/>
                  </a:cubicBezTo>
                  <a:cubicBezTo>
                    <a:pt x="4356" y="67780"/>
                    <a:pt x="0" y="56109"/>
                    <a:pt x="191" y="46393"/>
                  </a:cubicBezTo>
                  <a:cubicBezTo>
                    <a:pt x="470" y="33757"/>
                    <a:pt x="5664" y="21984"/>
                    <a:pt x="14821" y="13246"/>
                  </a:cubicBezTo>
                  <a:cubicBezTo>
                    <a:pt x="24028" y="4470"/>
                    <a:pt x="36106" y="0"/>
                    <a:pt x="48793" y="114"/>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1" name="Shape 3447"/>
            <p:cNvSpPr/>
            <p:nvPr/>
          </p:nvSpPr>
          <p:spPr>
            <a:xfrm>
              <a:off x="2136896" y="1084997"/>
              <a:ext cx="116908" cy="178878"/>
            </a:xfrm>
            <a:custGeom>
              <a:avLst/>
              <a:gdLst/>
              <a:ahLst/>
              <a:cxnLst/>
              <a:rect l="0" t="0" r="0" b="0"/>
              <a:pathLst>
                <a:path w="116908" h="178878">
                  <a:moveTo>
                    <a:pt x="0" y="0"/>
                  </a:moveTo>
                  <a:lnTo>
                    <a:pt x="109326" y="129487"/>
                  </a:lnTo>
                  <a:cubicBezTo>
                    <a:pt x="116908" y="138555"/>
                    <a:pt x="116629" y="151166"/>
                    <a:pt x="113174" y="159066"/>
                  </a:cubicBezTo>
                  <a:cubicBezTo>
                    <a:pt x="106583" y="174128"/>
                    <a:pt x="92880" y="174687"/>
                    <a:pt x="79634" y="175246"/>
                  </a:cubicBezTo>
                  <a:lnTo>
                    <a:pt x="0" y="178878"/>
                  </a:lnTo>
                  <a:lnTo>
                    <a:pt x="0" y="159600"/>
                  </a:lnTo>
                  <a:lnTo>
                    <a:pt x="78833" y="156005"/>
                  </a:lnTo>
                  <a:cubicBezTo>
                    <a:pt x="92575" y="155434"/>
                    <a:pt x="94061" y="154710"/>
                    <a:pt x="95534" y="151331"/>
                  </a:cubicBezTo>
                  <a:cubicBezTo>
                    <a:pt x="96397" y="149388"/>
                    <a:pt x="96791" y="144537"/>
                    <a:pt x="94543" y="141844"/>
                  </a:cubicBezTo>
                  <a:lnTo>
                    <a:pt x="77373" y="121308"/>
                  </a:lnTo>
                  <a:lnTo>
                    <a:pt x="0" y="29766"/>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2" name="Shape 3448"/>
            <p:cNvSpPr/>
            <p:nvPr/>
          </p:nvSpPr>
          <p:spPr>
            <a:xfrm>
              <a:off x="2136896" y="968990"/>
              <a:ext cx="201884" cy="365780"/>
            </a:xfrm>
            <a:custGeom>
              <a:avLst/>
              <a:gdLst/>
              <a:ahLst/>
              <a:cxnLst/>
              <a:rect l="0" t="0" r="0" b="0"/>
              <a:pathLst>
                <a:path w="201884" h="365780">
                  <a:moveTo>
                    <a:pt x="0" y="0"/>
                  </a:moveTo>
                  <a:lnTo>
                    <a:pt x="2519" y="3115"/>
                  </a:lnTo>
                  <a:lnTo>
                    <a:pt x="174210" y="211078"/>
                  </a:lnTo>
                  <a:cubicBezTo>
                    <a:pt x="196702" y="237951"/>
                    <a:pt x="201884" y="274578"/>
                    <a:pt x="187723" y="306683"/>
                  </a:cubicBezTo>
                  <a:cubicBezTo>
                    <a:pt x="173563" y="338789"/>
                    <a:pt x="142994" y="359668"/>
                    <a:pt x="107955" y="361154"/>
                  </a:cubicBezTo>
                  <a:lnTo>
                    <a:pt x="0" y="365780"/>
                  </a:lnTo>
                  <a:lnTo>
                    <a:pt x="0" y="346513"/>
                  </a:lnTo>
                  <a:lnTo>
                    <a:pt x="107117" y="341913"/>
                  </a:lnTo>
                  <a:cubicBezTo>
                    <a:pt x="134789" y="340719"/>
                    <a:pt x="158932" y="324247"/>
                    <a:pt x="170108" y="298911"/>
                  </a:cubicBezTo>
                  <a:cubicBezTo>
                    <a:pt x="181284" y="273562"/>
                    <a:pt x="177182" y="244644"/>
                    <a:pt x="159415" y="223422"/>
                  </a:cubicBezTo>
                  <a:lnTo>
                    <a:pt x="159377" y="223371"/>
                  </a:lnTo>
                  <a:lnTo>
                    <a:pt x="0" y="30278"/>
                  </a:ln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13" name="Shape 3449"/>
            <p:cNvSpPr/>
            <p:nvPr/>
          </p:nvSpPr>
          <p:spPr>
            <a:xfrm>
              <a:off x="2175596" y="689275"/>
              <a:ext cx="108992" cy="217439"/>
            </a:xfrm>
            <a:custGeom>
              <a:avLst/>
              <a:gdLst/>
              <a:ahLst/>
              <a:cxnLst/>
              <a:rect l="0" t="0" r="0" b="0"/>
              <a:pathLst>
                <a:path w="108992" h="217439">
                  <a:moveTo>
                    <a:pt x="108992" y="0"/>
                  </a:moveTo>
                  <a:lnTo>
                    <a:pt x="108992" y="58438"/>
                  </a:lnTo>
                  <a:lnTo>
                    <a:pt x="108763" y="58390"/>
                  </a:lnTo>
                  <a:cubicBezTo>
                    <a:pt x="102172" y="58390"/>
                    <a:pt x="95886" y="59723"/>
                    <a:pt x="89891" y="62428"/>
                  </a:cubicBezTo>
                  <a:cubicBezTo>
                    <a:pt x="83896" y="65121"/>
                    <a:pt x="78575" y="68791"/>
                    <a:pt x="73940" y="73439"/>
                  </a:cubicBezTo>
                  <a:cubicBezTo>
                    <a:pt x="69292" y="78087"/>
                    <a:pt x="65622" y="83472"/>
                    <a:pt x="62929" y="89619"/>
                  </a:cubicBezTo>
                  <a:cubicBezTo>
                    <a:pt x="60223" y="95766"/>
                    <a:pt x="58878" y="102128"/>
                    <a:pt x="58878" y="108720"/>
                  </a:cubicBezTo>
                  <a:cubicBezTo>
                    <a:pt x="58878" y="115616"/>
                    <a:pt x="60287" y="122131"/>
                    <a:pt x="63157" y="128265"/>
                  </a:cubicBezTo>
                  <a:cubicBezTo>
                    <a:pt x="65990" y="134412"/>
                    <a:pt x="69736" y="139720"/>
                    <a:pt x="74385" y="144216"/>
                  </a:cubicBezTo>
                  <a:cubicBezTo>
                    <a:pt x="79020" y="148712"/>
                    <a:pt x="84341" y="152306"/>
                    <a:pt x="90336" y="154999"/>
                  </a:cubicBezTo>
                  <a:cubicBezTo>
                    <a:pt x="96330" y="157704"/>
                    <a:pt x="102477" y="159050"/>
                    <a:pt x="108763" y="159050"/>
                  </a:cubicBezTo>
                  <a:lnTo>
                    <a:pt x="108992" y="159005"/>
                  </a:lnTo>
                  <a:lnTo>
                    <a:pt x="108992" y="217439"/>
                  </a:lnTo>
                  <a:lnTo>
                    <a:pt x="77302" y="212919"/>
                  </a:lnTo>
                  <a:cubicBezTo>
                    <a:pt x="67266" y="209885"/>
                    <a:pt x="57830" y="205335"/>
                    <a:pt x="48997" y="199271"/>
                  </a:cubicBezTo>
                  <a:cubicBezTo>
                    <a:pt x="31306" y="187142"/>
                    <a:pt x="18136" y="171483"/>
                    <a:pt x="9449" y="152306"/>
                  </a:cubicBezTo>
                  <a:cubicBezTo>
                    <a:pt x="6452" y="145423"/>
                    <a:pt x="4115" y="138374"/>
                    <a:pt x="2477" y="131186"/>
                  </a:cubicBezTo>
                  <a:cubicBezTo>
                    <a:pt x="826" y="123998"/>
                    <a:pt x="0" y="116518"/>
                    <a:pt x="0" y="108720"/>
                  </a:cubicBezTo>
                  <a:cubicBezTo>
                    <a:pt x="0" y="100935"/>
                    <a:pt x="826" y="93429"/>
                    <a:pt x="2477" y="86253"/>
                  </a:cubicBezTo>
                  <a:cubicBezTo>
                    <a:pt x="4115" y="79065"/>
                    <a:pt x="6452" y="72017"/>
                    <a:pt x="9449" y="65121"/>
                  </a:cubicBezTo>
                  <a:cubicBezTo>
                    <a:pt x="18136" y="45652"/>
                    <a:pt x="31306" y="29916"/>
                    <a:pt x="48997" y="17927"/>
                  </a:cubicBezTo>
                  <a:cubicBezTo>
                    <a:pt x="57830" y="11939"/>
                    <a:pt x="67266" y="7450"/>
                    <a:pt x="77302" y="4458"/>
                  </a:cubicBezTo>
                  <a:lnTo>
                    <a:pt x="108992"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4" name="Shape 3450"/>
            <p:cNvSpPr/>
            <p:nvPr/>
          </p:nvSpPr>
          <p:spPr>
            <a:xfrm>
              <a:off x="2284588" y="689244"/>
              <a:ext cx="108991" cy="217500"/>
            </a:xfrm>
            <a:custGeom>
              <a:avLst/>
              <a:gdLst/>
              <a:ahLst/>
              <a:cxnLst/>
              <a:rect l="0" t="0" r="0" b="0"/>
              <a:pathLst>
                <a:path w="108991" h="217500">
                  <a:moveTo>
                    <a:pt x="215" y="0"/>
                  </a:moveTo>
                  <a:lnTo>
                    <a:pt x="6744" y="0"/>
                  </a:lnTo>
                  <a:cubicBezTo>
                    <a:pt x="8687" y="0"/>
                    <a:pt x="10693" y="152"/>
                    <a:pt x="12802" y="445"/>
                  </a:cubicBezTo>
                  <a:cubicBezTo>
                    <a:pt x="26289" y="1943"/>
                    <a:pt x="38951" y="5842"/>
                    <a:pt x="50774" y="12116"/>
                  </a:cubicBezTo>
                  <a:cubicBezTo>
                    <a:pt x="62611" y="18415"/>
                    <a:pt x="72796" y="26441"/>
                    <a:pt x="81331" y="36170"/>
                  </a:cubicBezTo>
                  <a:cubicBezTo>
                    <a:pt x="89865" y="45910"/>
                    <a:pt x="96621" y="56998"/>
                    <a:pt x="101549" y="69431"/>
                  </a:cubicBezTo>
                  <a:cubicBezTo>
                    <a:pt x="106502" y="81864"/>
                    <a:pt x="108991" y="94971"/>
                    <a:pt x="108991" y="108750"/>
                  </a:cubicBezTo>
                  <a:lnTo>
                    <a:pt x="108991" y="188303"/>
                  </a:lnTo>
                  <a:cubicBezTo>
                    <a:pt x="108991" y="196380"/>
                    <a:pt x="105969" y="203276"/>
                    <a:pt x="99987" y="208966"/>
                  </a:cubicBezTo>
                  <a:cubicBezTo>
                    <a:pt x="94005" y="214655"/>
                    <a:pt x="87249" y="217500"/>
                    <a:pt x="79769" y="217500"/>
                  </a:cubicBezTo>
                  <a:cubicBezTo>
                    <a:pt x="69279" y="217500"/>
                    <a:pt x="60884" y="212712"/>
                    <a:pt x="54597" y="203124"/>
                  </a:cubicBezTo>
                  <a:cubicBezTo>
                    <a:pt x="53098" y="203733"/>
                    <a:pt x="51765" y="204394"/>
                    <a:pt x="50559" y="205156"/>
                  </a:cubicBezTo>
                  <a:cubicBezTo>
                    <a:pt x="49365" y="205905"/>
                    <a:pt x="48158" y="206566"/>
                    <a:pt x="46977" y="207162"/>
                  </a:cubicBezTo>
                  <a:cubicBezTo>
                    <a:pt x="39763" y="210464"/>
                    <a:pt x="32423" y="213017"/>
                    <a:pt x="24943" y="214808"/>
                  </a:cubicBezTo>
                  <a:cubicBezTo>
                    <a:pt x="17145" y="216611"/>
                    <a:pt x="8915" y="217500"/>
                    <a:pt x="215" y="217500"/>
                  </a:cubicBezTo>
                  <a:lnTo>
                    <a:pt x="0" y="217469"/>
                  </a:lnTo>
                  <a:lnTo>
                    <a:pt x="0" y="159035"/>
                  </a:lnTo>
                  <a:lnTo>
                    <a:pt x="19317" y="155257"/>
                  </a:lnTo>
                  <a:cubicBezTo>
                    <a:pt x="25464" y="152718"/>
                    <a:pt x="30785" y="149200"/>
                    <a:pt x="35268" y="144704"/>
                  </a:cubicBezTo>
                  <a:cubicBezTo>
                    <a:pt x="39763" y="140208"/>
                    <a:pt x="43358" y="134887"/>
                    <a:pt x="46063" y="128753"/>
                  </a:cubicBezTo>
                  <a:cubicBezTo>
                    <a:pt x="48755" y="122606"/>
                    <a:pt x="50114" y="115938"/>
                    <a:pt x="50114" y="108750"/>
                  </a:cubicBezTo>
                  <a:cubicBezTo>
                    <a:pt x="50114" y="102159"/>
                    <a:pt x="48755" y="95796"/>
                    <a:pt x="46063" y="89649"/>
                  </a:cubicBezTo>
                  <a:cubicBezTo>
                    <a:pt x="43358" y="83502"/>
                    <a:pt x="39688" y="78118"/>
                    <a:pt x="35052" y="73470"/>
                  </a:cubicBezTo>
                  <a:cubicBezTo>
                    <a:pt x="30391" y="68821"/>
                    <a:pt x="25019" y="65151"/>
                    <a:pt x="18872" y="62459"/>
                  </a:cubicBezTo>
                  <a:lnTo>
                    <a:pt x="0" y="58468"/>
                  </a:lnTo>
                  <a:lnTo>
                    <a:pt x="0" y="30"/>
                  </a:lnTo>
                  <a:lnTo>
                    <a:pt x="215"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5" name="Shape 3451"/>
            <p:cNvSpPr/>
            <p:nvPr/>
          </p:nvSpPr>
          <p:spPr>
            <a:xfrm>
              <a:off x="2442099" y="687886"/>
              <a:ext cx="217970" cy="217513"/>
            </a:xfrm>
            <a:custGeom>
              <a:avLst/>
              <a:gdLst/>
              <a:ahLst/>
              <a:cxnLst/>
              <a:rect l="0" t="0" r="0" b="0"/>
              <a:pathLst>
                <a:path w="217970" h="217513">
                  <a:moveTo>
                    <a:pt x="109207" y="0"/>
                  </a:moveTo>
                  <a:cubicBezTo>
                    <a:pt x="123584" y="0"/>
                    <a:pt x="137363" y="2629"/>
                    <a:pt x="150558" y="7861"/>
                  </a:cubicBezTo>
                  <a:cubicBezTo>
                    <a:pt x="163741" y="13119"/>
                    <a:pt x="175273" y="20447"/>
                    <a:pt x="185153" y="29896"/>
                  </a:cubicBezTo>
                  <a:cubicBezTo>
                    <a:pt x="195046" y="39319"/>
                    <a:pt x="202984" y="50495"/>
                    <a:pt x="208979" y="63373"/>
                  </a:cubicBezTo>
                  <a:cubicBezTo>
                    <a:pt x="214973" y="76251"/>
                    <a:pt x="217970" y="90183"/>
                    <a:pt x="217970" y="105169"/>
                  </a:cubicBezTo>
                  <a:lnTo>
                    <a:pt x="217970" y="188303"/>
                  </a:lnTo>
                  <a:cubicBezTo>
                    <a:pt x="217970" y="196101"/>
                    <a:pt x="215202" y="202832"/>
                    <a:pt x="209652" y="208521"/>
                  </a:cubicBezTo>
                  <a:cubicBezTo>
                    <a:pt x="204102" y="214224"/>
                    <a:pt x="197294" y="217221"/>
                    <a:pt x="189205" y="217513"/>
                  </a:cubicBezTo>
                  <a:cubicBezTo>
                    <a:pt x="181115" y="217513"/>
                    <a:pt x="174142" y="214897"/>
                    <a:pt x="168301" y="209652"/>
                  </a:cubicBezTo>
                  <a:cubicBezTo>
                    <a:pt x="162471" y="204419"/>
                    <a:pt x="159550" y="197739"/>
                    <a:pt x="159550" y="189662"/>
                  </a:cubicBezTo>
                  <a:lnTo>
                    <a:pt x="159550" y="108750"/>
                  </a:lnTo>
                  <a:cubicBezTo>
                    <a:pt x="159550" y="101867"/>
                    <a:pt x="158267" y="95352"/>
                    <a:pt x="155728" y="89205"/>
                  </a:cubicBezTo>
                  <a:cubicBezTo>
                    <a:pt x="153188" y="83071"/>
                    <a:pt x="149581" y="77737"/>
                    <a:pt x="144945" y="73254"/>
                  </a:cubicBezTo>
                  <a:cubicBezTo>
                    <a:pt x="140297" y="68758"/>
                    <a:pt x="134900" y="65164"/>
                    <a:pt x="128765" y="62471"/>
                  </a:cubicBezTo>
                  <a:cubicBezTo>
                    <a:pt x="122631" y="59779"/>
                    <a:pt x="115951" y="58420"/>
                    <a:pt x="108776" y="58420"/>
                  </a:cubicBezTo>
                  <a:cubicBezTo>
                    <a:pt x="102171" y="58420"/>
                    <a:pt x="95885" y="59703"/>
                    <a:pt x="89878" y="62243"/>
                  </a:cubicBezTo>
                  <a:cubicBezTo>
                    <a:pt x="83883" y="64795"/>
                    <a:pt x="78651" y="68161"/>
                    <a:pt x="74155" y="72352"/>
                  </a:cubicBezTo>
                  <a:cubicBezTo>
                    <a:pt x="69672" y="76556"/>
                    <a:pt x="66066" y="81648"/>
                    <a:pt x="63373" y="87643"/>
                  </a:cubicBezTo>
                  <a:cubicBezTo>
                    <a:pt x="60668" y="93624"/>
                    <a:pt x="59322" y="99924"/>
                    <a:pt x="59322" y="106502"/>
                  </a:cubicBezTo>
                  <a:lnTo>
                    <a:pt x="59322" y="188303"/>
                  </a:lnTo>
                  <a:cubicBezTo>
                    <a:pt x="59322" y="196101"/>
                    <a:pt x="56337" y="202908"/>
                    <a:pt x="50330" y="208750"/>
                  </a:cubicBezTo>
                  <a:cubicBezTo>
                    <a:pt x="44336" y="214592"/>
                    <a:pt x="37452" y="217513"/>
                    <a:pt x="29667" y="217513"/>
                  </a:cubicBezTo>
                  <a:cubicBezTo>
                    <a:pt x="21869" y="217513"/>
                    <a:pt x="14986" y="214821"/>
                    <a:pt x="8992" y="209423"/>
                  </a:cubicBezTo>
                  <a:cubicBezTo>
                    <a:pt x="2997" y="204038"/>
                    <a:pt x="0" y="197447"/>
                    <a:pt x="0" y="189662"/>
                  </a:cubicBezTo>
                  <a:lnTo>
                    <a:pt x="0" y="108750"/>
                  </a:lnTo>
                  <a:cubicBezTo>
                    <a:pt x="292" y="93777"/>
                    <a:pt x="3226" y="79693"/>
                    <a:pt x="8763" y="66510"/>
                  </a:cubicBezTo>
                  <a:cubicBezTo>
                    <a:pt x="14300" y="53327"/>
                    <a:pt x="21946" y="41796"/>
                    <a:pt x="31686" y="31915"/>
                  </a:cubicBezTo>
                  <a:cubicBezTo>
                    <a:pt x="41415" y="22022"/>
                    <a:pt x="52883" y="14237"/>
                    <a:pt x="66066" y="8534"/>
                  </a:cubicBezTo>
                  <a:cubicBezTo>
                    <a:pt x="79248" y="2857"/>
                    <a:pt x="93637" y="0"/>
                    <a:pt x="10920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6" name="Shape 3452"/>
            <p:cNvSpPr/>
            <p:nvPr/>
          </p:nvSpPr>
          <p:spPr>
            <a:xfrm>
              <a:off x="2700956" y="689333"/>
              <a:ext cx="108763" cy="217315"/>
            </a:xfrm>
            <a:custGeom>
              <a:avLst/>
              <a:gdLst/>
              <a:ahLst/>
              <a:cxnLst/>
              <a:rect l="0" t="0" r="0" b="0"/>
              <a:pathLst>
                <a:path w="108763" h="217315">
                  <a:moveTo>
                    <a:pt x="108763" y="0"/>
                  </a:moveTo>
                  <a:lnTo>
                    <a:pt x="108763" y="58419"/>
                  </a:lnTo>
                  <a:lnTo>
                    <a:pt x="89650" y="62365"/>
                  </a:lnTo>
                  <a:cubicBezTo>
                    <a:pt x="83515" y="65058"/>
                    <a:pt x="78118" y="68741"/>
                    <a:pt x="73482" y="73389"/>
                  </a:cubicBezTo>
                  <a:cubicBezTo>
                    <a:pt x="68821" y="78025"/>
                    <a:pt x="65163" y="83422"/>
                    <a:pt x="62471" y="89569"/>
                  </a:cubicBezTo>
                  <a:cubicBezTo>
                    <a:pt x="59779" y="95703"/>
                    <a:pt x="58420" y="102078"/>
                    <a:pt x="58420" y="108657"/>
                  </a:cubicBezTo>
                  <a:cubicBezTo>
                    <a:pt x="58420" y="115553"/>
                    <a:pt x="59779" y="122081"/>
                    <a:pt x="62471" y="128202"/>
                  </a:cubicBezTo>
                  <a:cubicBezTo>
                    <a:pt x="65163" y="134349"/>
                    <a:pt x="68821" y="139670"/>
                    <a:pt x="73482" y="144154"/>
                  </a:cubicBezTo>
                  <a:cubicBezTo>
                    <a:pt x="78118" y="148662"/>
                    <a:pt x="83515" y="152243"/>
                    <a:pt x="89650" y="154948"/>
                  </a:cubicBezTo>
                  <a:lnTo>
                    <a:pt x="108763" y="158895"/>
                  </a:lnTo>
                  <a:lnTo>
                    <a:pt x="108763" y="217315"/>
                  </a:lnTo>
                  <a:lnTo>
                    <a:pt x="67869" y="208873"/>
                  </a:lnTo>
                  <a:cubicBezTo>
                    <a:pt x="54673" y="203196"/>
                    <a:pt x="43079" y="195398"/>
                    <a:pt x="33033" y="185517"/>
                  </a:cubicBezTo>
                  <a:cubicBezTo>
                    <a:pt x="22999" y="175624"/>
                    <a:pt x="14986" y="164093"/>
                    <a:pt x="8992" y="150910"/>
                  </a:cubicBezTo>
                  <a:cubicBezTo>
                    <a:pt x="2997" y="137727"/>
                    <a:pt x="0" y="123643"/>
                    <a:pt x="0" y="108657"/>
                  </a:cubicBezTo>
                  <a:cubicBezTo>
                    <a:pt x="0" y="93988"/>
                    <a:pt x="2934" y="80057"/>
                    <a:pt x="8775" y="66861"/>
                  </a:cubicBezTo>
                  <a:cubicBezTo>
                    <a:pt x="14618" y="53691"/>
                    <a:pt x="22555" y="42147"/>
                    <a:pt x="32588" y="32254"/>
                  </a:cubicBezTo>
                  <a:cubicBezTo>
                    <a:pt x="42621" y="22373"/>
                    <a:pt x="54242" y="14499"/>
                    <a:pt x="67411" y="8670"/>
                  </a:cubicBezTo>
                  <a:lnTo>
                    <a:pt x="108763"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7" name="Shape 3453"/>
            <p:cNvSpPr/>
            <p:nvPr/>
          </p:nvSpPr>
          <p:spPr>
            <a:xfrm>
              <a:off x="2809719" y="620482"/>
              <a:ext cx="109220" cy="286258"/>
            </a:xfrm>
            <a:custGeom>
              <a:avLst/>
              <a:gdLst/>
              <a:ahLst/>
              <a:cxnLst/>
              <a:rect l="0" t="0" r="0" b="0"/>
              <a:pathLst>
                <a:path w="109220" h="286258">
                  <a:moveTo>
                    <a:pt x="79984" y="0"/>
                  </a:moveTo>
                  <a:cubicBezTo>
                    <a:pt x="87782" y="0"/>
                    <a:pt x="94602" y="2769"/>
                    <a:pt x="100444" y="8306"/>
                  </a:cubicBezTo>
                  <a:cubicBezTo>
                    <a:pt x="106286" y="13856"/>
                    <a:pt x="109220" y="20968"/>
                    <a:pt x="109220" y="29654"/>
                  </a:cubicBezTo>
                  <a:lnTo>
                    <a:pt x="109220" y="177508"/>
                  </a:lnTo>
                  <a:cubicBezTo>
                    <a:pt x="109220" y="192189"/>
                    <a:pt x="106286" y="206121"/>
                    <a:pt x="100444" y="219304"/>
                  </a:cubicBezTo>
                  <a:cubicBezTo>
                    <a:pt x="94602" y="232499"/>
                    <a:pt x="86652" y="244018"/>
                    <a:pt x="76632" y="253911"/>
                  </a:cubicBezTo>
                  <a:cubicBezTo>
                    <a:pt x="66573" y="263792"/>
                    <a:pt x="54978" y="271653"/>
                    <a:pt x="41808" y="277495"/>
                  </a:cubicBezTo>
                  <a:cubicBezTo>
                    <a:pt x="28600" y="283337"/>
                    <a:pt x="14821" y="286258"/>
                    <a:pt x="444" y="286258"/>
                  </a:cubicBezTo>
                  <a:lnTo>
                    <a:pt x="0" y="286166"/>
                  </a:lnTo>
                  <a:lnTo>
                    <a:pt x="0" y="227746"/>
                  </a:lnTo>
                  <a:lnTo>
                    <a:pt x="444" y="227838"/>
                  </a:lnTo>
                  <a:cubicBezTo>
                    <a:pt x="7048" y="227838"/>
                    <a:pt x="13322" y="226504"/>
                    <a:pt x="19329" y="223799"/>
                  </a:cubicBezTo>
                  <a:cubicBezTo>
                    <a:pt x="25298" y="221094"/>
                    <a:pt x="30632" y="217437"/>
                    <a:pt x="35280" y="212788"/>
                  </a:cubicBezTo>
                  <a:cubicBezTo>
                    <a:pt x="39915" y="208140"/>
                    <a:pt x="43586" y="202832"/>
                    <a:pt x="46279" y="196837"/>
                  </a:cubicBezTo>
                  <a:cubicBezTo>
                    <a:pt x="48984" y="190843"/>
                    <a:pt x="50343" y="184404"/>
                    <a:pt x="50343" y="177508"/>
                  </a:cubicBezTo>
                  <a:cubicBezTo>
                    <a:pt x="50343" y="170320"/>
                    <a:pt x="48984" y="163652"/>
                    <a:pt x="46279" y="157505"/>
                  </a:cubicBezTo>
                  <a:cubicBezTo>
                    <a:pt x="43586" y="151384"/>
                    <a:pt x="39915" y="146050"/>
                    <a:pt x="35280" y="141567"/>
                  </a:cubicBezTo>
                  <a:cubicBezTo>
                    <a:pt x="30632" y="137058"/>
                    <a:pt x="25298" y="133553"/>
                    <a:pt x="19329" y="131001"/>
                  </a:cubicBezTo>
                  <a:cubicBezTo>
                    <a:pt x="13322" y="128460"/>
                    <a:pt x="7048" y="127178"/>
                    <a:pt x="444" y="127178"/>
                  </a:cubicBezTo>
                  <a:lnTo>
                    <a:pt x="0" y="127270"/>
                  </a:lnTo>
                  <a:lnTo>
                    <a:pt x="0" y="68851"/>
                  </a:lnTo>
                  <a:lnTo>
                    <a:pt x="444" y="68758"/>
                  </a:lnTo>
                  <a:cubicBezTo>
                    <a:pt x="18428" y="68758"/>
                    <a:pt x="35051" y="72796"/>
                    <a:pt x="50343" y="80886"/>
                  </a:cubicBezTo>
                  <a:lnTo>
                    <a:pt x="50343" y="29210"/>
                  </a:lnTo>
                  <a:cubicBezTo>
                    <a:pt x="50343" y="25324"/>
                    <a:pt x="51155" y="21565"/>
                    <a:pt x="52806" y="17971"/>
                  </a:cubicBezTo>
                  <a:cubicBezTo>
                    <a:pt x="54457" y="14376"/>
                    <a:pt x="56616" y="11227"/>
                    <a:pt x="59321" y="8534"/>
                  </a:cubicBezTo>
                  <a:cubicBezTo>
                    <a:pt x="62014" y="5829"/>
                    <a:pt x="65163" y="3746"/>
                    <a:pt x="68758" y="2235"/>
                  </a:cubicBezTo>
                  <a:cubicBezTo>
                    <a:pt x="72365" y="749"/>
                    <a:pt x="76098" y="0"/>
                    <a:pt x="79984"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8" name="Shape 3454"/>
            <p:cNvSpPr/>
            <p:nvPr/>
          </p:nvSpPr>
          <p:spPr>
            <a:xfrm>
              <a:off x="2966092" y="689234"/>
              <a:ext cx="108776" cy="218110"/>
            </a:xfrm>
            <a:custGeom>
              <a:avLst/>
              <a:gdLst/>
              <a:ahLst/>
              <a:cxnLst/>
              <a:rect l="0" t="0" r="0" b="0"/>
              <a:pathLst>
                <a:path w="108776" h="218110">
                  <a:moveTo>
                    <a:pt x="108762" y="0"/>
                  </a:moveTo>
                  <a:lnTo>
                    <a:pt x="108776" y="3"/>
                  </a:lnTo>
                  <a:lnTo>
                    <a:pt x="108776" y="58423"/>
                  </a:lnTo>
                  <a:lnTo>
                    <a:pt x="108762" y="58420"/>
                  </a:lnTo>
                  <a:cubicBezTo>
                    <a:pt x="100063" y="58420"/>
                    <a:pt x="92366" y="60287"/>
                    <a:pt x="85623" y="64046"/>
                  </a:cubicBezTo>
                  <a:cubicBezTo>
                    <a:pt x="78880" y="67793"/>
                    <a:pt x="72961" y="74308"/>
                    <a:pt x="67881" y="83591"/>
                  </a:cubicBezTo>
                  <a:lnTo>
                    <a:pt x="108776" y="83591"/>
                  </a:lnTo>
                  <a:lnTo>
                    <a:pt x="108776" y="133477"/>
                  </a:lnTo>
                  <a:lnTo>
                    <a:pt x="67881" y="133477"/>
                  </a:lnTo>
                  <a:cubicBezTo>
                    <a:pt x="77749" y="150546"/>
                    <a:pt x="91389" y="159093"/>
                    <a:pt x="108762" y="159093"/>
                  </a:cubicBezTo>
                  <a:lnTo>
                    <a:pt x="108776" y="159091"/>
                  </a:lnTo>
                  <a:lnTo>
                    <a:pt x="108776" y="217511"/>
                  </a:lnTo>
                  <a:lnTo>
                    <a:pt x="108762" y="217513"/>
                  </a:lnTo>
                  <a:cubicBezTo>
                    <a:pt x="94386" y="218110"/>
                    <a:pt x="80607" y="215494"/>
                    <a:pt x="67411" y="209652"/>
                  </a:cubicBezTo>
                  <a:cubicBezTo>
                    <a:pt x="54228" y="203810"/>
                    <a:pt x="42634" y="195872"/>
                    <a:pt x="32600" y="185839"/>
                  </a:cubicBezTo>
                  <a:cubicBezTo>
                    <a:pt x="22555" y="175793"/>
                    <a:pt x="14618" y="164033"/>
                    <a:pt x="8775" y="150546"/>
                  </a:cubicBezTo>
                  <a:cubicBezTo>
                    <a:pt x="2933" y="137071"/>
                    <a:pt x="0" y="123139"/>
                    <a:pt x="0" y="108763"/>
                  </a:cubicBezTo>
                  <a:cubicBezTo>
                    <a:pt x="0" y="94679"/>
                    <a:pt x="2933" y="81051"/>
                    <a:pt x="8775" y="67869"/>
                  </a:cubicBezTo>
                  <a:cubicBezTo>
                    <a:pt x="14618" y="54674"/>
                    <a:pt x="22478" y="43078"/>
                    <a:pt x="32372" y="33033"/>
                  </a:cubicBezTo>
                  <a:cubicBezTo>
                    <a:pt x="42252" y="23000"/>
                    <a:pt x="53797" y="14986"/>
                    <a:pt x="66966" y="8979"/>
                  </a:cubicBezTo>
                  <a:cubicBezTo>
                    <a:pt x="80149" y="2997"/>
                    <a:pt x="94081" y="0"/>
                    <a:pt x="10876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19" name="Shape 3455"/>
            <p:cNvSpPr/>
            <p:nvPr/>
          </p:nvSpPr>
          <p:spPr>
            <a:xfrm>
              <a:off x="3074867" y="839336"/>
              <a:ext cx="67018" cy="67410"/>
            </a:xfrm>
            <a:custGeom>
              <a:avLst/>
              <a:gdLst/>
              <a:ahLst/>
              <a:cxnLst/>
              <a:rect l="0" t="0" r="0" b="0"/>
              <a:pathLst>
                <a:path w="67018" h="67410">
                  <a:moveTo>
                    <a:pt x="37287" y="0"/>
                  </a:moveTo>
                  <a:cubicBezTo>
                    <a:pt x="43586" y="305"/>
                    <a:pt x="49047" y="2108"/>
                    <a:pt x="53695" y="5385"/>
                  </a:cubicBezTo>
                  <a:cubicBezTo>
                    <a:pt x="58331" y="8699"/>
                    <a:pt x="61785" y="12814"/>
                    <a:pt x="64033" y="17755"/>
                  </a:cubicBezTo>
                  <a:cubicBezTo>
                    <a:pt x="66281" y="22695"/>
                    <a:pt x="67018" y="28029"/>
                    <a:pt x="66281" y="33706"/>
                  </a:cubicBezTo>
                  <a:cubicBezTo>
                    <a:pt x="65532" y="39395"/>
                    <a:pt x="62916" y="44653"/>
                    <a:pt x="58420" y="49441"/>
                  </a:cubicBezTo>
                  <a:cubicBezTo>
                    <a:pt x="50329" y="56020"/>
                    <a:pt x="41338" y="60604"/>
                    <a:pt x="31445" y="63144"/>
                  </a:cubicBezTo>
                  <a:lnTo>
                    <a:pt x="0" y="67410"/>
                  </a:lnTo>
                  <a:lnTo>
                    <a:pt x="0" y="8990"/>
                  </a:lnTo>
                  <a:lnTo>
                    <a:pt x="12116" y="7645"/>
                  </a:lnTo>
                  <a:cubicBezTo>
                    <a:pt x="15418" y="6744"/>
                    <a:pt x="18351" y="5690"/>
                    <a:pt x="20891" y="4496"/>
                  </a:cubicBezTo>
                  <a:cubicBezTo>
                    <a:pt x="23431" y="3289"/>
                    <a:pt x="25984" y="2248"/>
                    <a:pt x="28524" y="1359"/>
                  </a:cubicBezTo>
                  <a:cubicBezTo>
                    <a:pt x="31076" y="445"/>
                    <a:pt x="33997" y="0"/>
                    <a:pt x="37287"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0" name="Shape 3456"/>
            <p:cNvSpPr/>
            <p:nvPr/>
          </p:nvSpPr>
          <p:spPr>
            <a:xfrm>
              <a:off x="3074867" y="689237"/>
              <a:ext cx="109207" cy="133766"/>
            </a:xfrm>
            <a:custGeom>
              <a:avLst/>
              <a:gdLst/>
              <a:ahLst/>
              <a:cxnLst/>
              <a:rect l="0" t="0" r="0" b="0"/>
              <a:pathLst>
                <a:path w="109207" h="133766">
                  <a:moveTo>
                    <a:pt x="0" y="0"/>
                  </a:moveTo>
                  <a:lnTo>
                    <a:pt x="41338" y="8976"/>
                  </a:lnTo>
                  <a:cubicBezTo>
                    <a:pt x="54521" y="14983"/>
                    <a:pt x="66141" y="22997"/>
                    <a:pt x="76161" y="33030"/>
                  </a:cubicBezTo>
                  <a:cubicBezTo>
                    <a:pt x="86207" y="43075"/>
                    <a:pt x="94221" y="54594"/>
                    <a:pt x="100216" y="67637"/>
                  </a:cubicBezTo>
                  <a:cubicBezTo>
                    <a:pt x="106197" y="80667"/>
                    <a:pt x="109207" y="94371"/>
                    <a:pt x="109207" y="108760"/>
                  </a:cubicBezTo>
                  <a:cubicBezTo>
                    <a:pt x="109207" y="116558"/>
                    <a:pt x="106273" y="122679"/>
                    <a:pt x="100431" y="127175"/>
                  </a:cubicBezTo>
                  <a:cubicBezTo>
                    <a:pt x="94590" y="131671"/>
                    <a:pt x="87325" y="133766"/>
                    <a:pt x="78625" y="133474"/>
                  </a:cubicBezTo>
                  <a:lnTo>
                    <a:pt x="0" y="133474"/>
                  </a:lnTo>
                  <a:lnTo>
                    <a:pt x="0" y="83589"/>
                  </a:lnTo>
                  <a:lnTo>
                    <a:pt x="40894" y="83589"/>
                  </a:lnTo>
                  <a:cubicBezTo>
                    <a:pt x="35789" y="74305"/>
                    <a:pt x="29794" y="67790"/>
                    <a:pt x="22910" y="64043"/>
                  </a:cubicBezTo>
                  <a:lnTo>
                    <a:pt x="0" y="58420"/>
                  </a:ln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1" name="Shape 3457"/>
            <p:cNvSpPr/>
            <p:nvPr/>
          </p:nvSpPr>
          <p:spPr>
            <a:xfrm>
              <a:off x="3211776" y="687596"/>
              <a:ext cx="194018" cy="219151"/>
            </a:xfrm>
            <a:custGeom>
              <a:avLst/>
              <a:gdLst/>
              <a:ahLst/>
              <a:cxnLst/>
              <a:rect l="0" t="0" r="0" b="0"/>
              <a:pathLst>
                <a:path w="194018" h="219151">
                  <a:moveTo>
                    <a:pt x="19951" y="2985"/>
                  </a:moveTo>
                  <a:cubicBezTo>
                    <a:pt x="27724" y="0"/>
                    <a:pt x="35370" y="140"/>
                    <a:pt x="42863" y="3442"/>
                  </a:cubicBezTo>
                  <a:cubicBezTo>
                    <a:pt x="50356" y="6731"/>
                    <a:pt x="55740" y="12281"/>
                    <a:pt x="59042" y="20066"/>
                  </a:cubicBezTo>
                  <a:lnTo>
                    <a:pt x="97244" y="106350"/>
                  </a:lnTo>
                  <a:lnTo>
                    <a:pt x="134989" y="20066"/>
                  </a:lnTo>
                  <a:cubicBezTo>
                    <a:pt x="138278" y="12281"/>
                    <a:pt x="143764" y="6731"/>
                    <a:pt x="151409" y="3442"/>
                  </a:cubicBezTo>
                  <a:cubicBezTo>
                    <a:pt x="159030" y="140"/>
                    <a:pt x="166598" y="0"/>
                    <a:pt x="174092" y="2985"/>
                  </a:cubicBezTo>
                  <a:cubicBezTo>
                    <a:pt x="181890" y="6287"/>
                    <a:pt x="187414" y="11595"/>
                    <a:pt x="190716" y="18948"/>
                  </a:cubicBezTo>
                  <a:cubicBezTo>
                    <a:pt x="194018" y="26289"/>
                    <a:pt x="194018" y="33846"/>
                    <a:pt x="190716" y="41631"/>
                  </a:cubicBezTo>
                  <a:lnTo>
                    <a:pt x="125552" y="200279"/>
                  </a:lnTo>
                  <a:cubicBezTo>
                    <a:pt x="124054" y="203581"/>
                    <a:pt x="120841" y="207556"/>
                    <a:pt x="115901" y="212192"/>
                  </a:cubicBezTo>
                  <a:cubicBezTo>
                    <a:pt x="110947" y="216827"/>
                    <a:pt x="105029" y="219151"/>
                    <a:pt x="98146" y="219151"/>
                  </a:cubicBezTo>
                  <a:cubicBezTo>
                    <a:pt x="92151" y="219151"/>
                    <a:pt x="86461" y="217729"/>
                    <a:pt x="81064" y="214884"/>
                  </a:cubicBezTo>
                  <a:cubicBezTo>
                    <a:pt x="75667" y="212039"/>
                    <a:pt x="71768" y="207175"/>
                    <a:pt x="69380" y="200279"/>
                  </a:cubicBezTo>
                  <a:lnTo>
                    <a:pt x="3315" y="41631"/>
                  </a:lnTo>
                  <a:cubicBezTo>
                    <a:pt x="0" y="33846"/>
                    <a:pt x="0" y="26289"/>
                    <a:pt x="3315" y="18948"/>
                  </a:cubicBezTo>
                  <a:cubicBezTo>
                    <a:pt x="6604" y="11595"/>
                    <a:pt x="12154" y="6287"/>
                    <a:pt x="19951" y="2985"/>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2" name="Shape 3458"/>
            <p:cNvSpPr/>
            <p:nvPr/>
          </p:nvSpPr>
          <p:spPr>
            <a:xfrm>
              <a:off x="3451936" y="690581"/>
              <a:ext cx="57962" cy="217526"/>
            </a:xfrm>
            <a:custGeom>
              <a:avLst/>
              <a:gdLst/>
              <a:ahLst/>
              <a:cxnLst/>
              <a:rect l="0" t="0" r="0" b="0"/>
              <a:pathLst>
                <a:path w="57962" h="217526">
                  <a:moveTo>
                    <a:pt x="29642" y="0"/>
                  </a:moveTo>
                  <a:cubicBezTo>
                    <a:pt x="37440" y="0"/>
                    <a:pt x="43955" y="2857"/>
                    <a:pt x="49199" y="8534"/>
                  </a:cubicBezTo>
                  <a:cubicBezTo>
                    <a:pt x="54432" y="14237"/>
                    <a:pt x="57365" y="21133"/>
                    <a:pt x="57962" y="29223"/>
                  </a:cubicBezTo>
                  <a:lnTo>
                    <a:pt x="57962" y="188303"/>
                  </a:lnTo>
                  <a:cubicBezTo>
                    <a:pt x="57962" y="196393"/>
                    <a:pt x="55410" y="203137"/>
                    <a:pt x="50330" y="208534"/>
                  </a:cubicBezTo>
                  <a:cubicBezTo>
                    <a:pt x="45212" y="213919"/>
                    <a:pt x="38329" y="216916"/>
                    <a:pt x="29642" y="217526"/>
                  </a:cubicBezTo>
                  <a:cubicBezTo>
                    <a:pt x="21857" y="217526"/>
                    <a:pt x="15265" y="215125"/>
                    <a:pt x="9868" y="210325"/>
                  </a:cubicBezTo>
                  <a:cubicBezTo>
                    <a:pt x="4470" y="205537"/>
                    <a:pt x="1194" y="198793"/>
                    <a:pt x="0" y="190106"/>
                  </a:cubicBezTo>
                  <a:lnTo>
                    <a:pt x="0" y="27407"/>
                  </a:lnTo>
                  <a:cubicBezTo>
                    <a:pt x="584" y="19621"/>
                    <a:pt x="3734" y="13195"/>
                    <a:pt x="9423" y="8090"/>
                  </a:cubicBezTo>
                  <a:cubicBezTo>
                    <a:pt x="15125" y="2997"/>
                    <a:pt x="21857"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3" name="Shape 3459"/>
            <p:cNvSpPr/>
            <p:nvPr/>
          </p:nvSpPr>
          <p:spPr>
            <a:xfrm>
              <a:off x="3451936" y="621823"/>
              <a:ext cx="57962" cy="58420"/>
            </a:xfrm>
            <a:custGeom>
              <a:avLst/>
              <a:gdLst/>
              <a:ahLst/>
              <a:cxnLst/>
              <a:rect l="0" t="0" r="0" b="0"/>
              <a:pathLst>
                <a:path w="57962" h="58420">
                  <a:moveTo>
                    <a:pt x="29642" y="0"/>
                  </a:moveTo>
                  <a:cubicBezTo>
                    <a:pt x="37440" y="0"/>
                    <a:pt x="44094" y="2934"/>
                    <a:pt x="49644" y="8776"/>
                  </a:cubicBezTo>
                  <a:cubicBezTo>
                    <a:pt x="55194" y="14605"/>
                    <a:pt x="57962" y="21425"/>
                    <a:pt x="57962" y="29210"/>
                  </a:cubicBezTo>
                  <a:cubicBezTo>
                    <a:pt x="57962" y="37008"/>
                    <a:pt x="55194" y="43815"/>
                    <a:pt x="49644" y="49657"/>
                  </a:cubicBezTo>
                  <a:cubicBezTo>
                    <a:pt x="44094" y="55499"/>
                    <a:pt x="37440" y="58420"/>
                    <a:pt x="29642" y="58420"/>
                  </a:cubicBezTo>
                  <a:cubicBezTo>
                    <a:pt x="20968" y="58128"/>
                    <a:pt x="13843" y="55359"/>
                    <a:pt x="8306" y="50114"/>
                  </a:cubicBezTo>
                  <a:cubicBezTo>
                    <a:pt x="2756" y="44869"/>
                    <a:pt x="0" y="37465"/>
                    <a:pt x="0" y="27864"/>
                  </a:cubicBezTo>
                  <a:cubicBezTo>
                    <a:pt x="279" y="20079"/>
                    <a:pt x="3366" y="13487"/>
                    <a:pt x="9195" y="8090"/>
                  </a:cubicBezTo>
                  <a:cubicBezTo>
                    <a:pt x="15036" y="2705"/>
                    <a:pt x="21857" y="0"/>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4" name="Shape 3460"/>
            <p:cNvSpPr/>
            <p:nvPr/>
          </p:nvSpPr>
          <p:spPr>
            <a:xfrm>
              <a:off x="3561591" y="620926"/>
              <a:ext cx="109651" cy="286271"/>
            </a:xfrm>
            <a:custGeom>
              <a:avLst/>
              <a:gdLst/>
              <a:ahLst/>
              <a:cxnLst/>
              <a:rect l="0" t="0" r="0" b="0"/>
              <a:pathLst>
                <a:path w="109651" h="286271">
                  <a:moveTo>
                    <a:pt x="29642" y="0"/>
                  </a:moveTo>
                  <a:cubicBezTo>
                    <a:pt x="37744" y="0"/>
                    <a:pt x="44564" y="2845"/>
                    <a:pt x="50102" y="8534"/>
                  </a:cubicBezTo>
                  <a:cubicBezTo>
                    <a:pt x="55638" y="14237"/>
                    <a:pt x="58712" y="21273"/>
                    <a:pt x="59321" y="29654"/>
                  </a:cubicBezTo>
                  <a:lnTo>
                    <a:pt x="59321" y="207175"/>
                  </a:lnTo>
                  <a:cubicBezTo>
                    <a:pt x="59321" y="213170"/>
                    <a:pt x="61252" y="218262"/>
                    <a:pt x="65163" y="222453"/>
                  </a:cubicBezTo>
                  <a:cubicBezTo>
                    <a:pt x="69050" y="226657"/>
                    <a:pt x="73990" y="228752"/>
                    <a:pt x="79984" y="228752"/>
                  </a:cubicBezTo>
                  <a:cubicBezTo>
                    <a:pt x="87782" y="228752"/>
                    <a:pt x="94590" y="231445"/>
                    <a:pt x="100431" y="236842"/>
                  </a:cubicBezTo>
                  <a:cubicBezTo>
                    <a:pt x="106273" y="242227"/>
                    <a:pt x="109359" y="248971"/>
                    <a:pt x="109651" y="257061"/>
                  </a:cubicBezTo>
                  <a:cubicBezTo>
                    <a:pt x="109651" y="264249"/>
                    <a:pt x="107188" y="270624"/>
                    <a:pt x="102235" y="276162"/>
                  </a:cubicBezTo>
                  <a:cubicBezTo>
                    <a:pt x="97282" y="281711"/>
                    <a:pt x="90919" y="285077"/>
                    <a:pt x="83134" y="286271"/>
                  </a:cubicBezTo>
                  <a:lnTo>
                    <a:pt x="76847" y="286271"/>
                  </a:lnTo>
                  <a:cubicBezTo>
                    <a:pt x="66357" y="286271"/>
                    <a:pt x="56464" y="284099"/>
                    <a:pt x="47180" y="279756"/>
                  </a:cubicBezTo>
                  <a:cubicBezTo>
                    <a:pt x="37884" y="275412"/>
                    <a:pt x="29718" y="269646"/>
                    <a:pt x="22682" y="262458"/>
                  </a:cubicBezTo>
                  <a:cubicBezTo>
                    <a:pt x="15646" y="255257"/>
                    <a:pt x="10096" y="246875"/>
                    <a:pt x="6070" y="237287"/>
                  </a:cubicBezTo>
                  <a:cubicBezTo>
                    <a:pt x="2006" y="227698"/>
                    <a:pt x="0" y="217665"/>
                    <a:pt x="0" y="207175"/>
                  </a:cubicBezTo>
                  <a:lnTo>
                    <a:pt x="0" y="27864"/>
                  </a:lnTo>
                  <a:cubicBezTo>
                    <a:pt x="889" y="20371"/>
                    <a:pt x="4039" y="13932"/>
                    <a:pt x="9436" y="8534"/>
                  </a:cubicBezTo>
                  <a:cubicBezTo>
                    <a:pt x="14821" y="3150"/>
                    <a:pt x="21565"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5" name="Shape 3461"/>
            <p:cNvSpPr/>
            <p:nvPr/>
          </p:nvSpPr>
          <p:spPr>
            <a:xfrm>
              <a:off x="3712142" y="620926"/>
              <a:ext cx="109651" cy="286271"/>
            </a:xfrm>
            <a:custGeom>
              <a:avLst/>
              <a:gdLst/>
              <a:ahLst/>
              <a:cxnLst/>
              <a:rect l="0" t="0" r="0" b="0"/>
              <a:pathLst>
                <a:path w="109651" h="286271">
                  <a:moveTo>
                    <a:pt x="29642" y="0"/>
                  </a:moveTo>
                  <a:cubicBezTo>
                    <a:pt x="37744" y="0"/>
                    <a:pt x="44552" y="2845"/>
                    <a:pt x="50102" y="8534"/>
                  </a:cubicBezTo>
                  <a:cubicBezTo>
                    <a:pt x="55638" y="14237"/>
                    <a:pt x="58712" y="21273"/>
                    <a:pt x="59309" y="29654"/>
                  </a:cubicBezTo>
                  <a:lnTo>
                    <a:pt x="59309" y="207175"/>
                  </a:lnTo>
                  <a:cubicBezTo>
                    <a:pt x="59309" y="213170"/>
                    <a:pt x="61252" y="218262"/>
                    <a:pt x="65163" y="222453"/>
                  </a:cubicBezTo>
                  <a:cubicBezTo>
                    <a:pt x="69037" y="226657"/>
                    <a:pt x="73978" y="228752"/>
                    <a:pt x="79984" y="228752"/>
                  </a:cubicBezTo>
                  <a:cubicBezTo>
                    <a:pt x="87770" y="228752"/>
                    <a:pt x="94590" y="231445"/>
                    <a:pt x="100431" y="236842"/>
                  </a:cubicBezTo>
                  <a:cubicBezTo>
                    <a:pt x="106273" y="242227"/>
                    <a:pt x="109347" y="248971"/>
                    <a:pt x="109651" y="257061"/>
                  </a:cubicBezTo>
                  <a:cubicBezTo>
                    <a:pt x="109651" y="264249"/>
                    <a:pt x="107175" y="270624"/>
                    <a:pt x="102222" y="276162"/>
                  </a:cubicBezTo>
                  <a:cubicBezTo>
                    <a:pt x="97282" y="281711"/>
                    <a:pt x="90919" y="285077"/>
                    <a:pt x="83121" y="286271"/>
                  </a:cubicBezTo>
                  <a:lnTo>
                    <a:pt x="76847" y="286271"/>
                  </a:lnTo>
                  <a:cubicBezTo>
                    <a:pt x="66357" y="286271"/>
                    <a:pt x="56464" y="284099"/>
                    <a:pt x="47168" y="279756"/>
                  </a:cubicBezTo>
                  <a:cubicBezTo>
                    <a:pt x="37884" y="275412"/>
                    <a:pt x="29718" y="269646"/>
                    <a:pt x="22682" y="262458"/>
                  </a:cubicBezTo>
                  <a:cubicBezTo>
                    <a:pt x="15633" y="255257"/>
                    <a:pt x="10096" y="246875"/>
                    <a:pt x="6058" y="237287"/>
                  </a:cubicBezTo>
                  <a:cubicBezTo>
                    <a:pt x="2006" y="227698"/>
                    <a:pt x="0" y="217665"/>
                    <a:pt x="0" y="207175"/>
                  </a:cubicBezTo>
                  <a:lnTo>
                    <a:pt x="0" y="27864"/>
                  </a:lnTo>
                  <a:cubicBezTo>
                    <a:pt x="889" y="20371"/>
                    <a:pt x="4039" y="13932"/>
                    <a:pt x="9436" y="8534"/>
                  </a:cubicBezTo>
                  <a:cubicBezTo>
                    <a:pt x="14821" y="3150"/>
                    <a:pt x="21551" y="305"/>
                    <a:pt x="29642"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6" name="Shape 3462"/>
            <p:cNvSpPr/>
            <p:nvPr/>
          </p:nvSpPr>
          <p:spPr>
            <a:xfrm>
              <a:off x="3859524" y="689234"/>
              <a:ext cx="108763" cy="218110"/>
            </a:xfrm>
            <a:custGeom>
              <a:avLst/>
              <a:gdLst/>
              <a:ahLst/>
              <a:cxnLst/>
              <a:rect l="0" t="0" r="0" b="0"/>
              <a:pathLst>
                <a:path w="108763" h="218110">
                  <a:moveTo>
                    <a:pt x="108763" y="0"/>
                  </a:moveTo>
                  <a:lnTo>
                    <a:pt x="108763" y="58420"/>
                  </a:lnTo>
                  <a:cubicBezTo>
                    <a:pt x="100063" y="58420"/>
                    <a:pt x="92354" y="60287"/>
                    <a:pt x="85623" y="64046"/>
                  </a:cubicBezTo>
                  <a:cubicBezTo>
                    <a:pt x="78880" y="67793"/>
                    <a:pt x="72961" y="74308"/>
                    <a:pt x="67869" y="83591"/>
                  </a:cubicBezTo>
                  <a:lnTo>
                    <a:pt x="108763" y="83591"/>
                  </a:lnTo>
                  <a:lnTo>
                    <a:pt x="108763" y="133477"/>
                  </a:lnTo>
                  <a:lnTo>
                    <a:pt x="67869" y="133477"/>
                  </a:lnTo>
                  <a:cubicBezTo>
                    <a:pt x="77750" y="150546"/>
                    <a:pt x="91377" y="159093"/>
                    <a:pt x="108763" y="159093"/>
                  </a:cubicBezTo>
                  <a:lnTo>
                    <a:pt x="108763" y="217513"/>
                  </a:lnTo>
                  <a:cubicBezTo>
                    <a:pt x="94386" y="218110"/>
                    <a:pt x="80594" y="215494"/>
                    <a:pt x="67411" y="209652"/>
                  </a:cubicBezTo>
                  <a:cubicBezTo>
                    <a:pt x="54229" y="203810"/>
                    <a:pt x="42621" y="195872"/>
                    <a:pt x="32588" y="185839"/>
                  </a:cubicBezTo>
                  <a:cubicBezTo>
                    <a:pt x="22555" y="175793"/>
                    <a:pt x="14618" y="164033"/>
                    <a:pt x="8775" y="150546"/>
                  </a:cubicBezTo>
                  <a:cubicBezTo>
                    <a:pt x="2934" y="137071"/>
                    <a:pt x="0" y="123139"/>
                    <a:pt x="0" y="108763"/>
                  </a:cubicBezTo>
                  <a:cubicBezTo>
                    <a:pt x="0" y="94679"/>
                    <a:pt x="2934" y="81051"/>
                    <a:pt x="8775" y="67869"/>
                  </a:cubicBezTo>
                  <a:cubicBezTo>
                    <a:pt x="14618" y="54674"/>
                    <a:pt x="22479" y="43078"/>
                    <a:pt x="32372" y="33033"/>
                  </a:cubicBezTo>
                  <a:cubicBezTo>
                    <a:pt x="42253" y="23000"/>
                    <a:pt x="53797" y="14986"/>
                    <a:pt x="66967" y="8979"/>
                  </a:cubicBezTo>
                  <a:cubicBezTo>
                    <a:pt x="80137" y="2997"/>
                    <a:pt x="94069" y="0"/>
                    <a:pt x="108763"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7" name="Shape 3463"/>
            <p:cNvSpPr/>
            <p:nvPr/>
          </p:nvSpPr>
          <p:spPr>
            <a:xfrm>
              <a:off x="3968287" y="839336"/>
              <a:ext cx="67018" cy="67412"/>
            </a:xfrm>
            <a:custGeom>
              <a:avLst/>
              <a:gdLst/>
              <a:ahLst/>
              <a:cxnLst/>
              <a:rect l="0" t="0" r="0" b="0"/>
              <a:pathLst>
                <a:path w="67018" h="67412">
                  <a:moveTo>
                    <a:pt x="37299" y="0"/>
                  </a:moveTo>
                  <a:cubicBezTo>
                    <a:pt x="43586" y="305"/>
                    <a:pt x="49060" y="2108"/>
                    <a:pt x="53695" y="5385"/>
                  </a:cubicBezTo>
                  <a:cubicBezTo>
                    <a:pt x="58344" y="8699"/>
                    <a:pt x="61785" y="12814"/>
                    <a:pt x="64046" y="17755"/>
                  </a:cubicBezTo>
                  <a:cubicBezTo>
                    <a:pt x="66294" y="22695"/>
                    <a:pt x="67018" y="28029"/>
                    <a:pt x="66294" y="33706"/>
                  </a:cubicBezTo>
                  <a:cubicBezTo>
                    <a:pt x="65532" y="39395"/>
                    <a:pt x="62916" y="44653"/>
                    <a:pt x="58432" y="49441"/>
                  </a:cubicBezTo>
                  <a:cubicBezTo>
                    <a:pt x="50343" y="56020"/>
                    <a:pt x="41338" y="60604"/>
                    <a:pt x="31458" y="63144"/>
                  </a:cubicBezTo>
                  <a:cubicBezTo>
                    <a:pt x="21565" y="65697"/>
                    <a:pt x="11074" y="67120"/>
                    <a:pt x="0" y="67412"/>
                  </a:cubicBezTo>
                  <a:lnTo>
                    <a:pt x="0" y="8992"/>
                  </a:lnTo>
                  <a:cubicBezTo>
                    <a:pt x="4787" y="8992"/>
                    <a:pt x="8826" y="8534"/>
                    <a:pt x="12128" y="7645"/>
                  </a:cubicBezTo>
                  <a:cubicBezTo>
                    <a:pt x="15430" y="6744"/>
                    <a:pt x="18351" y="5690"/>
                    <a:pt x="20904" y="4496"/>
                  </a:cubicBezTo>
                  <a:cubicBezTo>
                    <a:pt x="23444" y="3289"/>
                    <a:pt x="25984" y="2248"/>
                    <a:pt x="28524" y="1359"/>
                  </a:cubicBezTo>
                  <a:cubicBezTo>
                    <a:pt x="31090" y="445"/>
                    <a:pt x="33997" y="0"/>
                    <a:pt x="37299" y="0"/>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8" name="Shape 3464"/>
            <p:cNvSpPr/>
            <p:nvPr/>
          </p:nvSpPr>
          <p:spPr>
            <a:xfrm>
              <a:off x="3968287" y="689234"/>
              <a:ext cx="109220" cy="133769"/>
            </a:xfrm>
            <a:custGeom>
              <a:avLst/>
              <a:gdLst/>
              <a:ahLst/>
              <a:cxnLst/>
              <a:rect l="0" t="0" r="0" b="0"/>
              <a:pathLst>
                <a:path w="109220" h="133769">
                  <a:moveTo>
                    <a:pt x="0" y="0"/>
                  </a:moveTo>
                  <a:cubicBezTo>
                    <a:pt x="14376" y="0"/>
                    <a:pt x="28156" y="2997"/>
                    <a:pt x="41338" y="8979"/>
                  </a:cubicBezTo>
                  <a:cubicBezTo>
                    <a:pt x="54533" y="14986"/>
                    <a:pt x="66141" y="23000"/>
                    <a:pt x="76161" y="33033"/>
                  </a:cubicBezTo>
                  <a:cubicBezTo>
                    <a:pt x="86220" y="43078"/>
                    <a:pt x="94234" y="54597"/>
                    <a:pt x="100216" y="67640"/>
                  </a:cubicBezTo>
                  <a:cubicBezTo>
                    <a:pt x="106197" y="80670"/>
                    <a:pt x="109220" y="94374"/>
                    <a:pt x="109220" y="108763"/>
                  </a:cubicBezTo>
                  <a:cubicBezTo>
                    <a:pt x="109220" y="116561"/>
                    <a:pt x="106286" y="122682"/>
                    <a:pt x="100444" y="127178"/>
                  </a:cubicBezTo>
                  <a:cubicBezTo>
                    <a:pt x="94602" y="131674"/>
                    <a:pt x="87337" y="133769"/>
                    <a:pt x="78638" y="133477"/>
                  </a:cubicBezTo>
                  <a:lnTo>
                    <a:pt x="0" y="133477"/>
                  </a:lnTo>
                  <a:lnTo>
                    <a:pt x="0" y="83591"/>
                  </a:lnTo>
                  <a:lnTo>
                    <a:pt x="40894" y="83591"/>
                  </a:lnTo>
                  <a:cubicBezTo>
                    <a:pt x="35801" y="74308"/>
                    <a:pt x="29807" y="67793"/>
                    <a:pt x="22923" y="64046"/>
                  </a:cubicBezTo>
                  <a:cubicBezTo>
                    <a:pt x="16027" y="60287"/>
                    <a:pt x="8382" y="58420"/>
                    <a:pt x="0" y="58420"/>
                  </a:cubicBezTo>
                  <a:lnTo>
                    <a:pt x="0" y="0"/>
                  </a:ln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29" name="Shape 3465"/>
            <p:cNvSpPr/>
            <p:nvPr/>
          </p:nvSpPr>
          <p:spPr>
            <a:xfrm>
              <a:off x="3246530" y="973072"/>
              <a:ext cx="125222" cy="174638"/>
            </a:xfrm>
            <a:custGeom>
              <a:avLst/>
              <a:gdLst/>
              <a:ahLst/>
              <a:cxnLst/>
              <a:rect l="0" t="0" r="0" b="0"/>
              <a:pathLst>
                <a:path w="125222" h="174638">
                  <a:moveTo>
                    <a:pt x="66942" y="0"/>
                  </a:moveTo>
                  <a:cubicBezTo>
                    <a:pt x="75806" y="0"/>
                    <a:pt x="83553" y="1245"/>
                    <a:pt x="90183" y="3721"/>
                  </a:cubicBezTo>
                  <a:cubicBezTo>
                    <a:pt x="96812" y="6198"/>
                    <a:pt x="102591" y="9614"/>
                    <a:pt x="107544" y="13983"/>
                  </a:cubicBezTo>
                  <a:cubicBezTo>
                    <a:pt x="112484" y="18351"/>
                    <a:pt x="116777" y="23520"/>
                    <a:pt x="120421" y="29489"/>
                  </a:cubicBezTo>
                  <a:cubicBezTo>
                    <a:pt x="122453" y="32677"/>
                    <a:pt x="123292" y="35700"/>
                    <a:pt x="122924" y="38544"/>
                  </a:cubicBezTo>
                  <a:cubicBezTo>
                    <a:pt x="122568" y="41377"/>
                    <a:pt x="121145" y="43586"/>
                    <a:pt x="118669" y="45199"/>
                  </a:cubicBezTo>
                  <a:cubicBezTo>
                    <a:pt x="115900" y="46939"/>
                    <a:pt x="112928" y="47307"/>
                    <a:pt x="109728" y="46291"/>
                  </a:cubicBezTo>
                  <a:cubicBezTo>
                    <a:pt x="106514" y="45275"/>
                    <a:pt x="104115" y="43383"/>
                    <a:pt x="102515" y="40602"/>
                  </a:cubicBezTo>
                  <a:cubicBezTo>
                    <a:pt x="100190" y="36398"/>
                    <a:pt x="97345" y="32829"/>
                    <a:pt x="93993" y="29908"/>
                  </a:cubicBezTo>
                  <a:cubicBezTo>
                    <a:pt x="90653" y="27000"/>
                    <a:pt x="86728" y="24714"/>
                    <a:pt x="82207" y="23038"/>
                  </a:cubicBezTo>
                  <a:cubicBezTo>
                    <a:pt x="77698" y="21374"/>
                    <a:pt x="72390" y="20536"/>
                    <a:pt x="66281" y="20536"/>
                  </a:cubicBezTo>
                  <a:cubicBezTo>
                    <a:pt x="55525" y="20383"/>
                    <a:pt x="46495" y="22390"/>
                    <a:pt x="39218" y="26543"/>
                  </a:cubicBezTo>
                  <a:cubicBezTo>
                    <a:pt x="31941" y="30671"/>
                    <a:pt x="28308" y="37046"/>
                    <a:pt x="28308" y="45631"/>
                  </a:cubicBezTo>
                  <a:cubicBezTo>
                    <a:pt x="28308" y="50000"/>
                    <a:pt x="29426" y="54191"/>
                    <a:pt x="31699" y="58191"/>
                  </a:cubicBezTo>
                  <a:cubicBezTo>
                    <a:pt x="33947" y="62192"/>
                    <a:pt x="38087" y="65646"/>
                    <a:pt x="44132" y="68555"/>
                  </a:cubicBezTo>
                  <a:cubicBezTo>
                    <a:pt x="50178" y="71463"/>
                    <a:pt x="58851" y="73495"/>
                    <a:pt x="70218" y="74663"/>
                  </a:cubicBezTo>
                  <a:cubicBezTo>
                    <a:pt x="87528" y="76403"/>
                    <a:pt x="101016" y="81686"/>
                    <a:pt x="110706" y="90488"/>
                  </a:cubicBezTo>
                  <a:cubicBezTo>
                    <a:pt x="120383" y="99289"/>
                    <a:pt x="125222" y="110896"/>
                    <a:pt x="125222" y="125311"/>
                  </a:cubicBezTo>
                  <a:cubicBezTo>
                    <a:pt x="125222" y="133604"/>
                    <a:pt x="123507" y="140805"/>
                    <a:pt x="120091" y="146914"/>
                  </a:cubicBezTo>
                  <a:cubicBezTo>
                    <a:pt x="116675" y="153035"/>
                    <a:pt x="112078" y="158166"/>
                    <a:pt x="106337" y="162319"/>
                  </a:cubicBezTo>
                  <a:cubicBezTo>
                    <a:pt x="100584" y="166446"/>
                    <a:pt x="94031" y="169545"/>
                    <a:pt x="86690" y="171577"/>
                  </a:cubicBezTo>
                  <a:cubicBezTo>
                    <a:pt x="79337" y="173622"/>
                    <a:pt x="71742" y="174638"/>
                    <a:pt x="63894" y="174638"/>
                  </a:cubicBezTo>
                  <a:cubicBezTo>
                    <a:pt x="54572" y="174638"/>
                    <a:pt x="45694" y="173190"/>
                    <a:pt x="37262" y="170269"/>
                  </a:cubicBezTo>
                  <a:cubicBezTo>
                    <a:pt x="28804" y="167361"/>
                    <a:pt x="21463" y="163297"/>
                    <a:pt x="15215" y="158051"/>
                  </a:cubicBezTo>
                  <a:cubicBezTo>
                    <a:pt x="8954" y="152806"/>
                    <a:pt x="4369" y="146774"/>
                    <a:pt x="1460" y="139929"/>
                  </a:cubicBezTo>
                  <a:cubicBezTo>
                    <a:pt x="0" y="136868"/>
                    <a:pt x="38" y="134036"/>
                    <a:pt x="1562" y="131420"/>
                  </a:cubicBezTo>
                  <a:cubicBezTo>
                    <a:pt x="3099" y="128791"/>
                    <a:pt x="5677" y="127127"/>
                    <a:pt x="9322" y="126403"/>
                  </a:cubicBezTo>
                  <a:cubicBezTo>
                    <a:pt x="11938" y="125806"/>
                    <a:pt x="14516" y="126213"/>
                    <a:pt x="17056" y="127597"/>
                  </a:cubicBezTo>
                  <a:cubicBezTo>
                    <a:pt x="19621" y="128981"/>
                    <a:pt x="21539" y="131051"/>
                    <a:pt x="22847" y="133820"/>
                  </a:cubicBezTo>
                  <a:cubicBezTo>
                    <a:pt x="24600" y="137465"/>
                    <a:pt x="27457" y="140805"/>
                    <a:pt x="31470" y="143853"/>
                  </a:cubicBezTo>
                  <a:cubicBezTo>
                    <a:pt x="35471" y="146914"/>
                    <a:pt x="40310" y="149403"/>
                    <a:pt x="45986" y="151282"/>
                  </a:cubicBezTo>
                  <a:cubicBezTo>
                    <a:pt x="51664" y="153175"/>
                    <a:pt x="57632" y="154127"/>
                    <a:pt x="63894" y="154127"/>
                  </a:cubicBezTo>
                  <a:cubicBezTo>
                    <a:pt x="70866" y="154127"/>
                    <a:pt x="77305" y="153035"/>
                    <a:pt x="83197" y="150850"/>
                  </a:cubicBezTo>
                  <a:cubicBezTo>
                    <a:pt x="89091" y="148666"/>
                    <a:pt x="93853" y="145491"/>
                    <a:pt x="97498" y="141351"/>
                  </a:cubicBezTo>
                  <a:cubicBezTo>
                    <a:pt x="101143" y="137198"/>
                    <a:pt x="102946" y="132067"/>
                    <a:pt x="102946" y="125959"/>
                  </a:cubicBezTo>
                  <a:cubicBezTo>
                    <a:pt x="102946" y="118250"/>
                    <a:pt x="99923" y="111341"/>
                    <a:pt x="93891" y="105219"/>
                  </a:cubicBezTo>
                  <a:cubicBezTo>
                    <a:pt x="87858" y="99111"/>
                    <a:pt x="77927" y="95326"/>
                    <a:pt x="64097" y="93878"/>
                  </a:cubicBezTo>
                  <a:cubicBezTo>
                    <a:pt x="46050" y="92126"/>
                    <a:pt x="31864" y="86817"/>
                    <a:pt x="21539" y="77940"/>
                  </a:cubicBezTo>
                  <a:cubicBezTo>
                    <a:pt x="11202" y="69063"/>
                    <a:pt x="6045" y="58077"/>
                    <a:pt x="6045" y="44971"/>
                  </a:cubicBezTo>
                  <a:cubicBezTo>
                    <a:pt x="6045" y="35382"/>
                    <a:pt x="8725" y="27229"/>
                    <a:pt x="14122" y="20536"/>
                  </a:cubicBezTo>
                  <a:cubicBezTo>
                    <a:pt x="19494" y="13830"/>
                    <a:pt x="26822" y="8750"/>
                    <a:pt x="36055" y="5245"/>
                  </a:cubicBezTo>
                  <a:cubicBezTo>
                    <a:pt x="45301" y="1765"/>
                    <a:pt x="55588" y="0"/>
                    <a:pt x="66942"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0" name="Shape 3466"/>
            <p:cNvSpPr/>
            <p:nvPr/>
          </p:nvSpPr>
          <p:spPr>
            <a:xfrm>
              <a:off x="3411035" y="1025254"/>
              <a:ext cx="104711" cy="121158"/>
            </a:xfrm>
            <a:custGeom>
              <a:avLst/>
              <a:gdLst/>
              <a:ahLst/>
              <a:cxnLst/>
              <a:rect l="0" t="0" r="0" b="0"/>
              <a:pathLst>
                <a:path w="104711" h="121158">
                  <a:moveTo>
                    <a:pt x="59169" y="0"/>
                  </a:moveTo>
                  <a:cubicBezTo>
                    <a:pt x="67742" y="0"/>
                    <a:pt x="75603" y="1638"/>
                    <a:pt x="82741" y="4915"/>
                  </a:cubicBezTo>
                  <a:cubicBezTo>
                    <a:pt x="89853" y="8192"/>
                    <a:pt x="96266" y="13094"/>
                    <a:pt x="101956" y="19647"/>
                  </a:cubicBezTo>
                  <a:cubicBezTo>
                    <a:pt x="103975" y="21971"/>
                    <a:pt x="104711" y="24371"/>
                    <a:pt x="104128" y="26848"/>
                  </a:cubicBezTo>
                  <a:cubicBezTo>
                    <a:pt x="103543" y="29324"/>
                    <a:pt x="101956" y="31509"/>
                    <a:pt x="99327" y="33388"/>
                  </a:cubicBezTo>
                  <a:cubicBezTo>
                    <a:pt x="97269" y="34862"/>
                    <a:pt x="95035" y="35319"/>
                    <a:pt x="92545" y="34823"/>
                  </a:cubicBezTo>
                  <a:cubicBezTo>
                    <a:pt x="90081" y="34303"/>
                    <a:pt x="87821" y="33045"/>
                    <a:pt x="85802" y="31001"/>
                  </a:cubicBezTo>
                  <a:cubicBezTo>
                    <a:pt x="78651" y="23432"/>
                    <a:pt x="69786" y="19647"/>
                    <a:pt x="59169" y="19647"/>
                  </a:cubicBezTo>
                  <a:cubicBezTo>
                    <a:pt x="51740" y="19647"/>
                    <a:pt x="45200" y="21349"/>
                    <a:pt x="39510" y="24778"/>
                  </a:cubicBezTo>
                  <a:cubicBezTo>
                    <a:pt x="33846" y="28207"/>
                    <a:pt x="29388" y="32969"/>
                    <a:pt x="26188" y="39065"/>
                  </a:cubicBezTo>
                  <a:cubicBezTo>
                    <a:pt x="23000" y="45174"/>
                    <a:pt x="21387" y="52388"/>
                    <a:pt x="21387" y="60681"/>
                  </a:cubicBezTo>
                  <a:cubicBezTo>
                    <a:pt x="21387" y="68542"/>
                    <a:pt x="23038" y="75527"/>
                    <a:pt x="26302" y="81648"/>
                  </a:cubicBezTo>
                  <a:cubicBezTo>
                    <a:pt x="29579" y="87744"/>
                    <a:pt x="34137" y="92583"/>
                    <a:pt x="39954" y="96152"/>
                  </a:cubicBezTo>
                  <a:cubicBezTo>
                    <a:pt x="45771" y="99720"/>
                    <a:pt x="52540" y="101498"/>
                    <a:pt x="60261" y="101498"/>
                  </a:cubicBezTo>
                  <a:cubicBezTo>
                    <a:pt x="65342" y="101498"/>
                    <a:pt x="69824" y="100889"/>
                    <a:pt x="73673" y="99644"/>
                  </a:cubicBezTo>
                  <a:cubicBezTo>
                    <a:pt x="77534" y="98412"/>
                    <a:pt x="81064" y="96495"/>
                    <a:pt x="84265" y="93853"/>
                  </a:cubicBezTo>
                  <a:cubicBezTo>
                    <a:pt x="86576" y="91973"/>
                    <a:pt x="88989" y="90919"/>
                    <a:pt x="91453" y="90691"/>
                  </a:cubicBezTo>
                  <a:cubicBezTo>
                    <a:pt x="93942" y="90488"/>
                    <a:pt x="96139" y="91173"/>
                    <a:pt x="98006" y="92774"/>
                  </a:cubicBezTo>
                  <a:cubicBezTo>
                    <a:pt x="100482" y="94806"/>
                    <a:pt x="101867" y="97104"/>
                    <a:pt x="102159" y="99644"/>
                  </a:cubicBezTo>
                  <a:cubicBezTo>
                    <a:pt x="102451" y="102197"/>
                    <a:pt x="101574" y="104496"/>
                    <a:pt x="99530" y="106515"/>
                  </a:cubicBezTo>
                  <a:cubicBezTo>
                    <a:pt x="89065" y="116281"/>
                    <a:pt x="75959" y="121158"/>
                    <a:pt x="60261" y="121158"/>
                  </a:cubicBezTo>
                  <a:cubicBezTo>
                    <a:pt x="48603" y="121158"/>
                    <a:pt x="38240" y="118491"/>
                    <a:pt x="29147" y="113182"/>
                  </a:cubicBezTo>
                  <a:cubicBezTo>
                    <a:pt x="20054" y="107874"/>
                    <a:pt x="12916" y="100660"/>
                    <a:pt x="7760" y="91567"/>
                  </a:cubicBezTo>
                  <a:cubicBezTo>
                    <a:pt x="2578" y="82474"/>
                    <a:pt x="0" y="72174"/>
                    <a:pt x="0" y="60681"/>
                  </a:cubicBezTo>
                  <a:cubicBezTo>
                    <a:pt x="0" y="48895"/>
                    <a:pt x="2553" y="38418"/>
                    <a:pt x="7645" y="29248"/>
                  </a:cubicBezTo>
                  <a:cubicBezTo>
                    <a:pt x="12738" y="20079"/>
                    <a:pt x="19724" y="12916"/>
                    <a:pt x="28601" y="7747"/>
                  </a:cubicBezTo>
                  <a:cubicBezTo>
                    <a:pt x="37465" y="2578"/>
                    <a:pt x="47663" y="0"/>
                    <a:pt x="5916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1" name="Shape 3467"/>
            <p:cNvSpPr/>
            <p:nvPr/>
          </p:nvSpPr>
          <p:spPr>
            <a:xfrm>
              <a:off x="3561227" y="975045"/>
              <a:ext cx="111963" cy="170701"/>
            </a:xfrm>
            <a:custGeom>
              <a:avLst/>
              <a:gdLst/>
              <a:ahLst/>
              <a:cxnLst/>
              <a:rect l="0" t="0" r="0" b="0"/>
              <a:pathLst>
                <a:path w="111963" h="170701">
                  <a:moveTo>
                    <a:pt x="11125" y="0"/>
                  </a:moveTo>
                  <a:cubicBezTo>
                    <a:pt x="14465" y="0"/>
                    <a:pt x="17170" y="1016"/>
                    <a:pt x="19203" y="3061"/>
                  </a:cubicBezTo>
                  <a:cubicBezTo>
                    <a:pt x="21234" y="5093"/>
                    <a:pt x="22251" y="7785"/>
                    <a:pt x="22251" y="11138"/>
                  </a:cubicBezTo>
                  <a:lnTo>
                    <a:pt x="22251" y="64745"/>
                  </a:lnTo>
                  <a:cubicBezTo>
                    <a:pt x="25502" y="61519"/>
                    <a:pt x="29146" y="58636"/>
                    <a:pt x="33375" y="56312"/>
                  </a:cubicBezTo>
                  <a:cubicBezTo>
                    <a:pt x="41097" y="52095"/>
                    <a:pt x="49771" y="50000"/>
                    <a:pt x="59372" y="50000"/>
                  </a:cubicBezTo>
                  <a:cubicBezTo>
                    <a:pt x="69393" y="50000"/>
                    <a:pt x="78384" y="52134"/>
                    <a:pt x="86322" y="56426"/>
                  </a:cubicBezTo>
                  <a:cubicBezTo>
                    <a:pt x="94247" y="60731"/>
                    <a:pt x="100508" y="67005"/>
                    <a:pt x="105093" y="75311"/>
                  </a:cubicBezTo>
                  <a:cubicBezTo>
                    <a:pt x="109677" y="83604"/>
                    <a:pt x="111963" y="93790"/>
                    <a:pt x="111963" y="105867"/>
                  </a:cubicBezTo>
                  <a:lnTo>
                    <a:pt x="111963" y="159575"/>
                  </a:lnTo>
                  <a:cubicBezTo>
                    <a:pt x="111963" y="162776"/>
                    <a:pt x="110909" y="165430"/>
                    <a:pt x="108801" y="167538"/>
                  </a:cubicBezTo>
                  <a:cubicBezTo>
                    <a:pt x="106680" y="169647"/>
                    <a:pt x="104025" y="170701"/>
                    <a:pt x="100826" y="170701"/>
                  </a:cubicBezTo>
                  <a:cubicBezTo>
                    <a:pt x="97637" y="170701"/>
                    <a:pt x="94971" y="169647"/>
                    <a:pt x="92875" y="167538"/>
                  </a:cubicBezTo>
                  <a:cubicBezTo>
                    <a:pt x="90754" y="165430"/>
                    <a:pt x="89700" y="162776"/>
                    <a:pt x="89700" y="159575"/>
                  </a:cubicBezTo>
                  <a:lnTo>
                    <a:pt x="89700" y="105867"/>
                  </a:lnTo>
                  <a:cubicBezTo>
                    <a:pt x="89700" y="97574"/>
                    <a:pt x="88188" y="90805"/>
                    <a:pt x="85116" y="85573"/>
                  </a:cubicBezTo>
                  <a:cubicBezTo>
                    <a:pt x="82055" y="80328"/>
                    <a:pt x="77953" y="76441"/>
                    <a:pt x="72784" y="73889"/>
                  </a:cubicBezTo>
                  <a:cubicBezTo>
                    <a:pt x="67614" y="71349"/>
                    <a:pt x="61684" y="70066"/>
                    <a:pt x="55004" y="70066"/>
                  </a:cubicBezTo>
                  <a:cubicBezTo>
                    <a:pt x="48882" y="70066"/>
                    <a:pt x="43358" y="71310"/>
                    <a:pt x="38418" y="73787"/>
                  </a:cubicBezTo>
                  <a:cubicBezTo>
                    <a:pt x="33465" y="76251"/>
                    <a:pt x="29528" y="79565"/>
                    <a:pt x="26619" y="83706"/>
                  </a:cubicBezTo>
                  <a:cubicBezTo>
                    <a:pt x="23698" y="87859"/>
                    <a:pt x="22251" y="92634"/>
                    <a:pt x="22251" y="98006"/>
                  </a:cubicBezTo>
                  <a:lnTo>
                    <a:pt x="22251" y="159575"/>
                  </a:lnTo>
                  <a:cubicBezTo>
                    <a:pt x="22251" y="162776"/>
                    <a:pt x="21234" y="165430"/>
                    <a:pt x="19203" y="167538"/>
                  </a:cubicBezTo>
                  <a:cubicBezTo>
                    <a:pt x="17170" y="169647"/>
                    <a:pt x="14465" y="170701"/>
                    <a:pt x="11125" y="170701"/>
                  </a:cubicBezTo>
                  <a:cubicBezTo>
                    <a:pt x="7925" y="170701"/>
                    <a:pt x="5258" y="169647"/>
                    <a:pt x="3149" y="167538"/>
                  </a:cubicBezTo>
                  <a:cubicBezTo>
                    <a:pt x="1054" y="165430"/>
                    <a:pt x="0" y="162776"/>
                    <a:pt x="0" y="159575"/>
                  </a:cubicBezTo>
                  <a:lnTo>
                    <a:pt x="0" y="11138"/>
                  </a:lnTo>
                  <a:cubicBezTo>
                    <a:pt x="0" y="7785"/>
                    <a:pt x="1054" y="5093"/>
                    <a:pt x="3149" y="3061"/>
                  </a:cubicBezTo>
                  <a:cubicBezTo>
                    <a:pt x="5258" y="1016"/>
                    <a:pt x="7925" y="0"/>
                    <a:pt x="11125"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2" name="Shape 3468"/>
            <p:cNvSpPr/>
            <p:nvPr/>
          </p:nvSpPr>
          <p:spPr>
            <a:xfrm>
              <a:off x="3717064" y="1025289"/>
              <a:ext cx="60141" cy="121085"/>
            </a:xfrm>
            <a:custGeom>
              <a:avLst/>
              <a:gdLst/>
              <a:ahLst/>
              <a:cxnLst/>
              <a:rect l="0" t="0" r="0" b="0"/>
              <a:pathLst>
                <a:path w="60141" h="121085">
                  <a:moveTo>
                    <a:pt x="60141" y="0"/>
                  </a:moveTo>
                  <a:lnTo>
                    <a:pt x="60141" y="19648"/>
                  </a:lnTo>
                  <a:lnTo>
                    <a:pt x="40170" y="24849"/>
                  </a:lnTo>
                  <a:cubicBezTo>
                    <a:pt x="34354" y="28342"/>
                    <a:pt x="29769" y="33180"/>
                    <a:pt x="26429" y="39365"/>
                  </a:cubicBezTo>
                  <a:cubicBezTo>
                    <a:pt x="23076" y="45550"/>
                    <a:pt x="21399" y="52637"/>
                    <a:pt x="21399" y="60638"/>
                  </a:cubicBezTo>
                  <a:cubicBezTo>
                    <a:pt x="21399" y="68652"/>
                    <a:pt x="23076" y="75713"/>
                    <a:pt x="26429" y="81821"/>
                  </a:cubicBezTo>
                  <a:cubicBezTo>
                    <a:pt x="29769" y="87930"/>
                    <a:pt x="34354" y="92743"/>
                    <a:pt x="40170" y="96223"/>
                  </a:cubicBezTo>
                  <a:lnTo>
                    <a:pt x="60141" y="101437"/>
                  </a:lnTo>
                  <a:lnTo>
                    <a:pt x="60141" y="121085"/>
                  </a:lnTo>
                  <a:lnTo>
                    <a:pt x="29046" y="113368"/>
                  </a:lnTo>
                  <a:cubicBezTo>
                    <a:pt x="20016" y="108199"/>
                    <a:pt x="12916" y="101075"/>
                    <a:pt x="7760" y="91969"/>
                  </a:cubicBezTo>
                  <a:cubicBezTo>
                    <a:pt x="2578" y="82876"/>
                    <a:pt x="0" y="72423"/>
                    <a:pt x="0" y="60638"/>
                  </a:cubicBezTo>
                  <a:cubicBezTo>
                    <a:pt x="0" y="48713"/>
                    <a:pt x="2578" y="38197"/>
                    <a:pt x="7760" y="29104"/>
                  </a:cubicBezTo>
                  <a:cubicBezTo>
                    <a:pt x="12916" y="20011"/>
                    <a:pt x="20016" y="12886"/>
                    <a:pt x="29046" y="7717"/>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3" name="Shape 3469"/>
            <p:cNvSpPr/>
            <p:nvPr/>
          </p:nvSpPr>
          <p:spPr>
            <a:xfrm>
              <a:off x="3777204" y="1025258"/>
              <a:ext cx="60154" cy="121145"/>
            </a:xfrm>
            <a:custGeom>
              <a:avLst/>
              <a:gdLst/>
              <a:ahLst/>
              <a:cxnLst/>
              <a:rect l="0" t="0" r="0" b="0"/>
              <a:pathLst>
                <a:path w="60154" h="121145">
                  <a:moveTo>
                    <a:pt x="121" y="0"/>
                  </a:moveTo>
                  <a:cubicBezTo>
                    <a:pt x="11754" y="0"/>
                    <a:pt x="22092" y="2578"/>
                    <a:pt x="31122" y="7747"/>
                  </a:cubicBezTo>
                  <a:cubicBezTo>
                    <a:pt x="40126" y="12916"/>
                    <a:pt x="47238" y="20041"/>
                    <a:pt x="52394" y="29134"/>
                  </a:cubicBezTo>
                  <a:cubicBezTo>
                    <a:pt x="57551" y="38227"/>
                    <a:pt x="60154" y="48743"/>
                    <a:pt x="60154" y="60668"/>
                  </a:cubicBezTo>
                  <a:cubicBezTo>
                    <a:pt x="60154" y="72454"/>
                    <a:pt x="57589" y="82906"/>
                    <a:pt x="52508" y="91999"/>
                  </a:cubicBezTo>
                  <a:cubicBezTo>
                    <a:pt x="47403" y="101105"/>
                    <a:pt x="40355" y="108229"/>
                    <a:pt x="31325" y="113398"/>
                  </a:cubicBezTo>
                  <a:cubicBezTo>
                    <a:pt x="22308" y="118567"/>
                    <a:pt x="11907" y="121145"/>
                    <a:pt x="121" y="121145"/>
                  </a:cubicBezTo>
                  <a:lnTo>
                    <a:pt x="0" y="121115"/>
                  </a:lnTo>
                  <a:lnTo>
                    <a:pt x="0" y="101467"/>
                  </a:lnTo>
                  <a:lnTo>
                    <a:pt x="121" y="101498"/>
                  </a:lnTo>
                  <a:cubicBezTo>
                    <a:pt x="7678" y="101498"/>
                    <a:pt x="14370" y="99759"/>
                    <a:pt x="20187" y="96253"/>
                  </a:cubicBezTo>
                  <a:cubicBezTo>
                    <a:pt x="26004" y="92774"/>
                    <a:pt x="30563" y="87960"/>
                    <a:pt x="33840" y="81852"/>
                  </a:cubicBezTo>
                  <a:cubicBezTo>
                    <a:pt x="37129" y="75743"/>
                    <a:pt x="38742" y="68682"/>
                    <a:pt x="38742" y="60668"/>
                  </a:cubicBezTo>
                  <a:cubicBezTo>
                    <a:pt x="38742" y="52667"/>
                    <a:pt x="37129" y="45580"/>
                    <a:pt x="33840" y="39395"/>
                  </a:cubicBezTo>
                  <a:cubicBezTo>
                    <a:pt x="30563" y="33210"/>
                    <a:pt x="26004" y="28372"/>
                    <a:pt x="20187" y="24879"/>
                  </a:cubicBezTo>
                  <a:cubicBezTo>
                    <a:pt x="14370" y="21387"/>
                    <a:pt x="7678" y="19647"/>
                    <a:pt x="121" y="19647"/>
                  </a:cubicBezTo>
                  <a:lnTo>
                    <a:pt x="0" y="19678"/>
                  </a:lnTo>
                  <a:lnTo>
                    <a:pt x="0" y="30"/>
                  </a:lnTo>
                  <a:lnTo>
                    <a:pt x="12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4" name="Shape 3470"/>
            <p:cNvSpPr/>
            <p:nvPr/>
          </p:nvSpPr>
          <p:spPr>
            <a:xfrm>
              <a:off x="3877284" y="1025285"/>
              <a:ext cx="60141" cy="121092"/>
            </a:xfrm>
            <a:custGeom>
              <a:avLst/>
              <a:gdLst/>
              <a:ahLst/>
              <a:cxnLst/>
              <a:rect l="0" t="0" r="0" b="0"/>
              <a:pathLst>
                <a:path w="60141" h="121092">
                  <a:moveTo>
                    <a:pt x="60141" y="0"/>
                  </a:moveTo>
                  <a:lnTo>
                    <a:pt x="60141" y="19648"/>
                  </a:lnTo>
                  <a:lnTo>
                    <a:pt x="40170" y="24853"/>
                  </a:lnTo>
                  <a:cubicBezTo>
                    <a:pt x="34354" y="28345"/>
                    <a:pt x="29756" y="33184"/>
                    <a:pt x="26416" y="39369"/>
                  </a:cubicBezTo>
                  <a:cubicBezTo>
                    <a:pt x="23076" y="45554"/>
                    <a:pt x="21399" y="52640"/>
                    <a:pt x="21399" y="60641"/>
                  </a:cubicBezTo>
                  <a:cubicBezTo>
                    <a:pt x="21399" y="68655"/>
                    <a:pt x="23076" y="75716"/>
                    <a:pt x="26416" y="81825"/>
                  </a:cubicBezTo>
                  <a:cubicBezTo>
                    <a:pt x="29756" y="87934"/>
                    <a:pt x="34354" y="92747"/>
                    <a:pt x="40170" y="96227"/>
                  </a:cubicBezTo>
                  <a:lnTo>
                    <a:pt x="60141" y="101444"/>
                  </a:lnTo>
                  <a:lnTo>
                    <a:pt x="60141" y="121092"/>
                  </a:lnTo>
                  <a:lnTo>
                    <a:pt x="29045" y="113372"/>
                  </a:lnTo>
                  <a:cubicBezTo>
                    <a:pt x="20003" y="108203"/>
                    <a:pt x="12915" y="101078"/>
                    <a:pt x="7747" y="91972"/>
                  </a:cubicBezTo>
                  <a:cubicBezTo>
                    <a:pt x="2578" y="82879"/>
                    <a:pt x="0" y="72427"/>
                    <a:pt x="0" y="60641"/>
                  </a:cubicBezTo>
                  <a:cubicBezTo>
                    <a:pt x="0" y="48716"/>
                    <a:pt x="2578" y="38200"/>
                    <a:pt x="7747" y="29107"/>
                  </a:cubicBezTo>
                  <a:cubicBezTo>
                    <a:pt x="12915" y="20014"/>
                    <a:pt x="20003" y="12889"/>
                    <a:pt x="29045" y="7720"/>
                  </a:cubicBezTo>
                  <a:lnTo>
                    <a:pt x="60141"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5" name="Shape 3471"/>
            <p:cNvSpPr/>
            <p:nvPr/>
          </p:nvSpPr>
          <p:spPr>
            <a:xfrm>
              <a:off x="3937425" y="1025258"/>
              <a:ext cx="60141" cy="121145"/>
            </a:xfrm>
            <a:custGeom>
              <a:avLst/>
              <a:gdLst/>
              <a:ahLst/>
              <a:cxnLst/>
              <a:rect l="0" t="0" r="0" b="0"/>
              <a:pathLst>
                <a:path w="60141" h="121145">
                  <a:moveTo>
                    <a:pt x="107" y="0"/>
                  </a:moveTo>
                  <a:cubicBezTo>
                    <a:pt x="11740" y="0"/>
                    <a:pt x="22078" y="2578"/>
                    <a:pt x="31108" y="7747"/>
                  </a:cubicBezTo>
                  <a:cubicBezTo>
                    <a:pt x="40112" y="12916"/>
                    <a:pt x="47224" y="20041"/>
                    <a:pt x="52393" y="29134"/>
                  </a:cubicBezTo>
                  <a:cubicBezTo>
                    <a:pt x="57549" y="38227"/>
                    <a:pt x="60141" y="48743"/>
                    <a:pt x="60141" y="60668"/>
                  </a:cubicBezTo>
                  <a:cubicBezTo>
                    <a:pt x="60141" y="72454"/>
                    <a:pt x="57587" y="82906"/>
                    <a:pt x="52494" y="91999"/>
                  </a:cubicBezTo>
                  <a:cubicBezTo>
                    <a:pt x="47402" y="101105"/>
                    <a:pt x="40353" y="108229"/>
                    <a:pt x="31324" y="113398"/>
                  </a:cubicBezTo>
                  <a:cubicBezTo>
                    <a:pt x="22307" y="118567"/>
                    <a:pt x="11893" y="121145"/>
                    <a:pt x="107" y="121145"/>
                  </a:cubicBezTo>
                  <a:lnTo>
                    <a:pt x="0" y="121119"/>
                  </a:lnTo>
                  <a:lnTo>
                    <a:pt x="0" y="101470"/>
                  </a:lnTo>
                  <a:lnTo>
                    <a:pt x="107" y="101498"/>
                  </a:lnTo>
                  <a:cubicBezTo>
                    <a:pt x="7676" y="101498"/>
                    <a:pt x="14370" y="99759"/>
                    <a:pt x="20186" y="96253"/>
                  </a:cubicBezTo>
                  <a:cubicBezTo>
                    <a:pt x="26002" y="92774"/>
                    <a:pt x="30549" y="87960"/>
                    <a:pt x="33826" y="81852"/>
                  </a:cubicBezTo>
                  <a:cubicBezTo>
                    <a:pt x="37115" y="75743"/>
                    <a:pt x="38741" y="68682"/>
                    <a:pt x="38741" y="60668"/>
                  </a:cubicBezTo>
                  <a:cubicBezTo>
                    <a:pt x="38741" y="52667"/>
                    <a:pt x="37115" y="45580"/>
                    <a:pt x="33826" y="39395"/>
                  </a:cubicBezTo>
                  <a:cubicBezTo>
                    <a:pt x="30549" y="33210"/>
                    <a:pt x="26002" y="28372"/>
                    <a:pt x="20186" y="24879"/>
                  </a:cubicBezTo>
                  <a:cubicBezTo>
                    <a:pt x="14370" y="21387"/>
                    <a:pt x="7676" y="19647"/>
                    <a:pt x="107" y="19647"/>
                  </a:cubicBezTo>
                  <a:lnTo>
                    <a:pt x="0" y="19675"/>
                  </a:lnTo>
                  <a:lnTo>
                    <a:pt x="0" y="27"/>
                  </a:lnTo>
                  <a:lnTo>
                    <a:pt x="107" y="0"/>
                  </a:ln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6" name="Shape 3472"/>
            <p:cNvSpPr/>
            <p:nvPr/>
          </p:nvSpPr>
          <p:spPr>
            <a:xfrm>
              <a:off x="4039252" y="975044"/>
              <a:ext cx="48006" cy="170485"/>
            </a:xfrm>
            <a:custGeom>
              <a:avLst/>
              <a:gdLst/>
              <a:ahLst/>
              <a:cxnLst/>
              <a:rect l="0" t="0" r="0" b="0"/>
              <a:pathLst>
                <a:path w="48006" h="170485">
                  <a:moveTo>
                    <a:pt x="10909" y="0"/>
                  </a:moveTo>
                  <a:cubicBezTo>
                    <a:pt x="14109" y="0"/>
                    <a:pt x="16725" y="1016"/>
                    <a:pt x="18770" y="3061"/>
                  </a:cubicBezTo>
                  <a:cubicBezTo>
                    <a:pt x="20803" y="5093"/>
                    <a:pt x="21818" y="7709"/>
                    <a:pt x="21818" y="10922"/>
                  </a:cubicBezTo>
                  <a:lnTo>
                    <a:pt x="21818" y="130099"/>
                  </a:lnTo>
                  <a:cubicBezTo>
                    <a:pt x="21818" y="135484"/>
                    <a:pt x="22834" y="139929"/>
                    <a:pt x="24879" y="143408"/>
                  </a:cubicBezTo>
                  <a:cubicBezTo>
                    <a:pt x="26911" y="146914"/>
                    <a:pt x="29527" y="148654"/>
                    <a:pt x="32741" y="148654"/>
                  </a:cubicBezTo>
                  <a:lnTo>
                    <a:pt x="38202" y="148654"/>
                  </a:lnTo>
                  <a:cubicBezTo>
                    <a:pt x="41097" y="148654"/>
                    <a:pt x="43459" y="149682"/>
                    <a:pt x="45288" y="151714"/>
                  </a:cubicBezTo>
                  <a:cubicBezTo>
                    <a:pt x="47117" y="153759"/>
                    <a:pt x="48006" y="156362"/>
                    <a:pt x="48006" y="159576"/>
                  </a:cubicBezTo>
                  <a:cubicBezTo>
                    <a:pt x="48006" y="162776"/>
                    <a:pt x="46634" y="165392"/>
                    <a:pt x="43878" y="167424"/>
                  </a:cubicBezTo>
                  <a:cubicBezTo>
                    <a:pt x="41097" y="169469"/>
                    <a:pt x="37541" y="170485"/>
                    <a:pt x="33185" y="170485"/>
                  </a:cubicBezTo>
                  <a:lnTo>
                    <a:pt x="32741" y="170485"/>
                  </a:lnTo>
                  <a:cubicBezTo>
                    <a:pt x="26339" y="170485"/>
                    <a:pt x="20662" y="168745"/>
                    <a:pt x="15722" y="165240"/>
                  </a:cubicBezTo>
                  <a:cubicBezTo>
                    <a:pt x="10757" y="161760"/>
                    <a:pt x="6909" y="156997"/>
                    <a:pt x="4140" y="150952"/>
                  </a:cubicBezTo>
                  <a:cubicBezTo>
                    <a:pt x="1384" y="144920"/>
                    <a:pt x="0" y="137960"/>
                    <a:pt x="0" y="130099"/>
                  </a:cubicBezTo>
                  <a:lnTo>
                    <a:pt x="0" y="10922"/>
                  </a:lnTo>
                  <a:cubicBezTo>
                    <a:pt x="0" y="7709"/>
                    <a:pt x="1015" y="5093"/>
                    <a:pt x="3048" y="3061"/>
                  </a:cubicBezTo>
                  <a:cubicBezTo>
                    <a:pt x="5093" y="1016"/>
                    <a:pt x="7721" y="0"/>
                    <a:pt x="10909"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7" name="Shape 3473"/>
            <p:cNvSpPr/>
            <p:nvPr/>
          </p:nvSpPr>
          <p:spPr>
            <a:xfrm>
              <a:off x="1213801" y="190838"/>
              <a:ext cx="912495" cy="912495"/>
            </a:xfrm>
            <a:custGeom>
              <a:avLst/>
              <a:gdLst/>
              <a:ahLst/>
              <a:cxnLst/>
              <a:rect l="0" t="0" r="0" b="0"/>
              <a:pathLst>
                <a:path w="912495" h="912495">
                  <a:moveTo>
                    <a:pt x="456248" y="0"/>
                  </a:moveTo>
                  <a:cubicBezTo>
                    <a:pt x="708229" y="0"/>
                    <a:pt x="912495" y="204267"/>
                    <a:pt x="912495" y="456248"/>
                  </a:cubicBezTo>
                  <a:cubicBezTo>
                    <a:pt x="912495" y="708228"/>
                    <a:pt x="708229" y="912495"/>
                    <a:pt x="456248" y="912495"/>
                  </a:cubicBezTo>
                  <a:cubicBezTo>
                    <a:pt x="204267" y="912495"/>
                    <a:pt x="0" y="708228"/>
                    <a:pt x="0" y="456248"/>
                  </a:cubicBezTo>
                  <a:cubicBezTo>
                    <a:pt x="0" y="204267"/>
                    <a:pt x="204267" y="0"/>
                    <a:pt x="456248" y="0"/>
                  </a:cubicBezTo>
                  <a:close/>
                </a:path>
              </a:pathLst>
            </a:custGeom>
            <a:ln w="0" cap="flat">
              <a:miter lim="127000"/>
            </a:ln>
          </p:spPr>
          <p:style>
            <a:lnRef idx="0">
              <a:srgbClr val="000000">
                <a:alpha val="0"/>
              </a:srgbClr>
            </a:lnRef>
            <a:fillRef idx="1">
              <a:srgbClr val="1D4E90"/>
            </a:fillRef>
            <a:effectRef idx="0">
              <a:scrgbClr r="0" g="0" b="0"/>
            </a:effectRef>
            <a:fontRef idx="none"/>
          </p:style>
          <p:txBody>
            <a:bodyPr/>
            <a:lstStyle/>
            <a:p>
              <a:endParaRPr lang="en-GB"/>
            </a:p>
          </p:txBody>
        </p:sp>
        <p:sp>
          <p:nvSpPr>
            <p:cNvPr id="38" name="Shape 3474"/>
            <p:cNvSpPr/>
            <p:nvPr/>
          </p:nvSpPr>
          <p:spPr>
            <a:xfrm>
              <a:off x="1204875" y="181914"/>
              <a:ext cx="465175" cy="930351"/>
            </a:xfrm>
            <a:custGeom>
              <a:avLst/>
              <a:gdLst/>
              <a:ahLst/>
              <a:cxnLst/>
              <a:rect l="0" t="0" r="0" b="0"/>
              <a:pathLst>
                <a:path w="465175" h="930351">
                  <a:moveTo>
                    <a:pt x="465175" y="0"/>
                  </a:moveTo>
                  <a:lnTo>
                    <a:pt x="465175" y="17856"/>
                  </a:lnTo>
                  <a:cubicBezTo>
                    <a:pt x="218516" y="17856"/>
                    <a:pt x="17856" y="218516"/>
                    <a:pt x="17856" y="465176"/>
                  </a:cubicBezTo>
                  <a:cubicBezTo>
                    <a:pt x="17856" y="711822"/>
                    <a:pt x="218516" y="912495"/>
                    <a:pt x="465175" y="912495"/>
                  </a:cubicBezTo>
                  <a:lnTo>
                    <a:pt x="465175" y="930351"/>
                  </a:lnTo>
                  <a:cubicBezTo>
                    <a:pt x="208674" y="930351"/>
                    <a:pt x="0" y="721677"/>
                    <a:pt x="0" y="465176"/>
                  </a:cubicBezTo>
                  <a:cubicBezTo>
                    <a:pt x="0" y="208674"/>
                    <a:pt x="208674" y="0"/>
                    <a:pt x="465175"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39" name="Shape 3475"/>
            <p:cNvSpPr/>
            <p:nvPr/>
          </p:nvSpPr>
          <p:spPr>
            <a:xfrm>
              <a:off x="1670050" y="181914"/>
              <a:ext cx="465176" cy="930351"/>
            </a:xfrm>
            <a:custGeom>
              <a:avLst/>
              <a:gdLst/>
              <a:ahLst/>
              <a:cxnLst/>
              <a:rect l="0" t="0" r="0" b="0"/>
              <a:pathLst>
                <a:path w="465176" h="930351">
                  <a:moveTo>
                    <a:pt x="0" y="0"/>
                  </a:moveTo>
                  <a:cubicBezTo>
                    <a:pt x="256502" y="0"/>
                    <a:pt x="465176" y="208674"/>
                    <a:pt x="465176" y="465176"/>
                  </a:cubicBezTo>
                  <a:cubicBezTo>
                    <a:pt x="465176" y="721677"/>
                    <a:pt x="256502" y="930351"/>
                    <a:pt x="0" y="930351"/>
                  </a:cubicBezTo>
                  <a:lnTo>
                    <a:pt x="0" y="912495"/>
                  </a:lnTo>
                  <a:cubicBezTo>
                    <a:pt x="246659" y="912495"/>
                    <a:pt x="447320" y="711822"/>
                    <a:pt x="447320" y="465176"/>
                  </a:cubicBezTo>
                  <a:cubicBezTo>
                    <a:pt x="447320" y="218516"/>
                    <a:pt x="246659" y="17856"/>
                    <a:pt x="0" y="17856"/>
                  </a:cubicBezTo>
                  <a:lnTo>
                    <a:pt x="0"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0" name="Shape 3476"/>
            <p:cNvSpPr/>
            <p:nvPr/>
          </p:nvSpPr>
          <p:spPr>
            <a:xfrm>
              <a:off x="1420509" y="396862"/>
              <a:ext cx="769176" cy="532514"/>
            </a:xfrm>
            <a:custGeom>
              <a:avLst/>
              <a:gdLst/>
              <a:ahLst/>
              <a:cxnLst/>
              <a:rect l="0" t="0" r="0" b="0"/>
              <a:pathLst>
                <a:path w="769176" h="532514">
                  <a:moveTo>
                    <a:pt x="695171" y="2978"/>
                  </a:moveTo>
                  <a:cubicBezTo>
                    <a:pt x="706579" y="3970"/>
                    <a:pt x="718210" y="7639"/>
                    <a:pt x="730453" y="14227"/>
                  </a:cubicBezTo>
                  <a:cubicBezTo>
                    <a:pt x="764540" y="32579"/>
                    <a:pt x="769176" y="64075"/>
                    <a:pt x="760260" y="100587"/>
                  </a:cubicBezTo>
                  <a:lnTo>
                    <a:pt x="671195" y="470538"/>
                  </a:lnTo>
                  <a:cubicBezTo>
                    <a:pt x="671106" y="470932"/>
                    <a:pt x="666014" y="491645"/>
                    <a:pt x="665861" y="492014"/>
                  </a:cubicBezTo>
                  <a:cubicBezTo>
                    <a:pt x="655066" y="532514"/>
                    <a:pt x="627011" y="525593"/>
                    <a:pt x="606234" y="520233"/>
                  </a:cubicBezTo>
                  <a:cubicBezTo>
                    <a:pt x="578714" y="513147"/>
                    <a:pt x="581609" y="507940"/>
                    <a:pt x="584314" y="480990"/>
                  </a:cubicBezTo>
                  <a:cubicBezTo>
                    <a:pt x="584721" y="477104"/>
                    <a:pt x="585191" y="473408"/>
                    <a:pt x="586257" y="469865"/>
                  </a:cubicBezTo>
                  <a:lnTo>
                    <a:pt x="639090" y="277866"/>
                  </a:lnTo>
                  <a:lnTo>
                    <a:pt x="664299" y="179708"/>
                  </a:lnTo>
                  <a:cubicBezTo>
                    <a:pt x="672249" y="142878"/>
                    <a:pt x="681698" y="120780"/>
                    <a:pt x="669163" y="112678"/>
                  </a:cubicBezTo>
                  <a:cubicBezTo>
                    <a:pt x="655269" y="103699"/>
                    <a:pt x="628294" y="122787"/>
                    <a:pt x="606031" y="142713"/>
                  </a:cubicBezTo>
                  <a:lnTo>
                    <a:pt x="534175" y="211852"/>
                  </a:lnTo>
                  <a:lnTo>
                    <a:pt x="485292" y="254092"/>
                  </a:lnTo>
                  <a:lnTo>
                    <a:pt x="434441" y="298174"/>
                  </a:lnTo>
                  <a:cubicBezTo>
                    <a:pt x="417538" y="312563"/>
                    <a:pt x="394970" y="312360"/>
                    <a:pt x="372796" y="300130"/>
                  </a:cubicBezTo>
                  <a:lnTo>
                    <a:pt x="135979" y="188890"/>
                  </a:lnTo>
                  <a:cubicBezTo>
                    <a:pt x="133629" y="187925"/>
                    <a:pt x="109322" y="181778"/>
                    <a:pt x="101740" y="185690"/>
                  </a:cubicBezTo>
                  <a:cubicBezTo>
                    <a:pt x="95720" y="188801"/>
                    <a:pt x="92837" y="205921"/>
                    <a:pt x="93891" y="215459"/>
                  </a:cubicBezTo>
                  <a:lnTo>
                    <a:pt x="143942" y="458714"/>
                  </a:lnTo>
                  <a:cubicBezTo>
                    <a:pt x="148120" y="478222"/>
                    <a:pt x="144602" y="481663"/>
                    <a:pt x="124193" y="494681"/>
                  </a:cubicBezTo>
                  <a:cubicBezTo>
                    <a:pt x="117284" y="499088"/>
                    <a:pt x="117462" y="501602"/>
                    <a:pt x="109334" y="501628"/>
                  </a:cubicBezTo>
                  <a:cubicBezTo>
                    <a:pt x="90119" y="501704"/>
                    <a:pt x="74638" y="501907"/>
                    <a:pt x="69837" y="485969"/>
                  </a:cubicBezTo>
                  <a:cubicBezTo>
                    <a:pt x="67957" y="481232"/>
                    <a:pt x="66649" y="469916"/>
                    <a:pt x="66192" y="467528"/>
                  </a:cubicBezTo>
                  <a:lnTo>
                    <a:pt x="2184" y="133036"/>
                  </a:lnTo>
                  <a:cubicBezTo>
                    <a:pt x="0" y="115497"/>
                    <a:pt x="2680" y="92281"/>
                    <a:pt x="19964" y="78984"/>
                  </a:cubicBezTo>
                  <a:cubicBezTo>
                    <a:pt x="41034" y="62754"/>
                    <a:pt x="66522" y="81016"/>
                    <a:pt x="90030" y="92472"/>
                  </a:cubicBezTo>
                  <a:lnTo>
                    <a:pt x="331584" y="207064"/>
                  </a:lnTo>
                  <a:cubicBezTo>
                    <a:pt x="338633" y="210480"/>
                    <a:pt x="376555" y="225238"/>
                    <a:pt x="379831" y="226597"/>
                  </a:cubicBezTo>
                  <a:cubicBezTo>
                    <a:pt x="392328" y="231778"/>
                    <a:pt x="398069" y="229454"/>
                    <a:pt x="405892" y="223726"/>
                  </a:cubicBezTo>
                  <a:lnTo>
                    <a:pt x="588099" y="59731"/>
                  </a:lnTo>
                  <a:cubicBezTo>
                    <a:pt x="628741" y="21107"/>
                    <a:pt x="660948" y="0"/>
                    <a:pt x="695171" y="2978"/>
                  </a:cubicBezTo>
                  <a:close/>
                </a:path>
              </a:pathLst>
            </a:custGeom>
            <a:ln w="0" cap="flat">
              <a:miter lim="127000"/>
            </a:ln>
          </p:spPr>
          <p:style>
            <a:lnRef idx="0">
              <a:srgbClr val="000000">
                <a:alpha val="0"/>
              </a:srgbClr>
            </a:lnRef>
            <a:fillRef idx="1">
              <a:srgbClr val="0CB4BD"/>
            </a:fillRef>
            <a:effectRef idx="0">
              <a:scrgbClr r="0" g="0" b="0"/>
            </a:effectRef>
            <a:fontRef idx="none"/>
          </p:style>
          <p:txBody>
            <a:bodyPr/>
            <a:lstStyle/>
            <a:p>
              <a:endParaRPr lang="en-GB"/>
            </a:p>
          </p:txBody>
        </p:sp>
        <p:sp>
          <p:nvSpPr>
            <p:cNvPr id="41" name="Shape 3477"/>
            <p:cNvSpPr/>
            <p:nvPr/>
          </p:nvSpPr>
          <p:spPr>
            <a:xfrm>
              <a:off x="1409797" y="465431"/>
              <a:ext cx="393593" cy="445719"/>
            </a:xfrm>
            <a:custGeom>
              <a:avLst/>
              <a:gdLst/>
              <a:ahLst/>
              <a:cxnLst/>
              <a:rect l="0" t="0" r="0" b="0"/>
              <a:pathLst>
                <a:path w="393593" h="445719">
                  <a:moveTo>
                    <a:pt x="51613" y="0"/>
                  </a:moveTo>
                  <a:cubicBezTo>
                    <a:pt x="65125" y="0"/>
                    <a:pt x="79134" y="4509"/>
                    <a:pt x="92532" y="10859"/>
                  </a:cubicBezTo>
                  <a:lnTo>
                    <a:pt x="340919" y="125628"/>
                  </a:lnTo>
                  <a:cubicBezTo>
                    <a:pt x="348183" y="129032"/>
                    <a:pt x="387172" y="143827"/>
                    <a:pt x="390550" y="145186"/>
                  </a:cubicBezTo>
                  <a:lnTo>
                    <a:pt x="393593" y="145903"/>
                  </a:lnTo>
                  <a:lnTo>
                    <a:pt x="393593" y="165306"/>
                  </a:lnTo>
                  <a:lnTo>
                    <a:pt x="383337" y="163055"/>
                  </a:lnTo>
                  <a:cubicBezTo>
                    <a:pt x="382537" y="162725"/>
                    <a:pt x="379666" y="161633"/>
                    <a:pt x="375691" y="160096"/>
                  </a:cubicBezTo>
                  <a:cubicBezTo>
                    <a:pt x="357048" y="152933"/>
                    <a:pt x="338366" y="145707"/>
                    <a:pt x="332727" y="143053"/>
                  </a:cubicBezTo>
                  <a:lnTo>
                    <a:pt x="84455" y="28346"/>
                  </a:lnTo>
                  <a:cubicBezTo>
                    <a:pt x="71691" y="22288"/>
                    <a:pt x="60706" y="19266"/>
                    <a:pt x="51613" y="19266"/>
                  </a:cubicBezTo>
                  <a:cubicBezTo>
                    <a:pt x="44018" y="19266"/>
                    <a:pt x="37795" y="21273"/>
                    <a:pt x="32042" y="25578"/>
                  </a:cubicBezTo>
                  <a:cubicBezTo>
                    <a:pt x="19456" y="35001"/>
                    <a:pt x="20510" y="54483"/>
                    <a:pt x="21298" y="61151"/>
                  </a:cubicBezTo>
                  <a:lnTo>
                    <a:pt x="87185" y="395021"/>
                  </a:lnTo>
                  <a:cubicBezTo>
                    <a:pt x="87325" y="395732"/>
                    <a:pt x="87541" y="397053"/>
                    <a:pt x="87795" y="398742"/>
                  </a:cubicBezTo>
                  <a:cubicBezTo>
                    <a:pt x="88138" y="401028"/>
                    <a:pt x="89192" y="407949"/>
                    <a:pt x="89954" y="410096"/>
                  </a:cubicBezTo>
                  <a:cubicBezTo>
                    <a:pt x="90157" y="410604"/>
                    <a:pt x="90284" y="410959"/>
                    <a:pt x="90437" y="411480"/>
                  </a:cubicBezTo>
                  <a:cubicBezTo>
                    <a:pt x="92672" y="418694"/>
                    <a:pt x="100546" y="426466"/>
                    <a:pt x="112547" y="426466"/>
                  </a:cubicBezTo>
                  <a:cubicBezTo>
                    <a:pt x="119037" y="426441"/>
                    <a:pt x="128092" y="424231"/>
                    <a:pt x="131000" y="422427"/>
                  </a:cubicBezTo>
                  <a:cubicBezTo>
                    <a:pt x="142887" y="415049"/>
                    <a:pt x="145707" y="408178"/>
                    <a:pt x="142608" y="394157"/>
                  </a:cubicBezTo>
                  <a:lnTo>
                    <a:pt x="90944" y="150698"/>
                  </a:lnTo>
                  <a:cubicBezTo>
                    <a:pt x="90818" y="150101"/>
                    <a:pt x="90716" y="149504"/>
                    <a:pt x="90653" y="148895"/>
                  </a:cubicBezTo>
                  <a:cubicBezTo>
                    <a:pt x="88240" y="127775"/>
                    <a:pt x="99415" y="117475"/>
                    <a:pt x="109220" y="112560"/>
                  </a:cubicBezTo>
                  <a:cubicBezTo>
                    <a:pt x="113627" y="110350"/>
                    <a:pt x="118554" y="109233"/>
                    <a:pt x="123888" y="109233"/>
                  </a:cubicBezTo>
                  <a:cubicBezTo>
                    <a:pt x="133833" y="109233"/>
                    <a:pt x="142786" y="113221"/>
                    <a:pt x="146596" y="114922"/>
                  </a:cubicBezTo>
                  <a:cubicBezTo>
                    <a:pt x="146888" y="115037"/>
                    <a:pt x="147587" y="115341"/>
                    <a:pt x="147866" y="115468"/>
                  </a:cubicBezTo>
                  <a:lnTo>
                    <a:pt x="391389" y="226873"/>
                  </a:lnTo>
                  <a:cubicBezTo>
                    <a:pt x="391770" y="227051"/>
                    <a:pt x="392138" y="227228"/>
                    <a:pt x="392494" y="227419"/>
                  </a:cubicBezTo>
                  <a:lnTo>
                    <a:pt x="393593" y="227734"/>
                  </a:lnTo>
                  <a:lnTo>
                    <a:pt x="393593" y="247213"/>
                  </a:lnTo>
                  <a:lnTo>
                    <a:pt x="383375" y="244386"/>
                  </a:lnTo>
                  <a:lnTo>
                    <a:pt x="139852" y="132982"/>
                  </a:lnTo>
                  <a:cubicBezTo>
                    <a:pt x="138011" y="132245"/>
                    <a:pt x="130708" y="128486"/>
                    <a:pt x="123888" y="128486"/>
                  </a:cubicBezTo>
                  <a:cubicBezTo>
                    <a:pt x="121767" y="128486"/>
                    <a:pt x="119697" y="128854"/>
                    <a:pt x="117856" y="129769"/>
                  </a:cubicBezTo>
                  <a:cubicBezTo>
                    <a:pt x="111658" y="132880"/>
                    <a:pt x="108699" y="137160"/>
                    <a:pt x="109791" y="146710"/>
                  </a:cubicBezTo>
                  <a:lnTo>
                    <a:pt x="161417" y="389992"/>
                  </a:lnTo>
                  <a:cubicBezTo>
                    <a:pt x="165722" y="409499"/>
                    <a:pt x="162115" y="425780"/>
                    <a:pt x="141148" y="438785"/>
                  </a:cubicBezTo>
                  <a:cubicBezTo>
                    <a:pt x="134048" y="443192"/>
                    <a:pt x="121031" y="445694"/>
                    <a:pt x="112674" y="445719"/>
                  </a:cubicBezTo>
                  <a:lnTo>
                    <a:pt x="112547" y="445719"/>
                  </a:lnTo>
                  <a:cubicBezTo>
                    <a:pt x="92862" y="445719"/>
                    <a:pt x="76987" y="433095"/>
                    <a:pt x="72047" y="417195"/>
                  </a:cubicBezTo>
                  <a:cubicBezTo>
                    <a:pt x="70117" y="412458"/>
                    <a:pt x="68757" y="401142"/>
                    <a:pt x="68288" y="398742"/>
                  </a:cubicBezTo>
                  <a:lnTo>
                    <a:pt x="2260" y="64199"/>
                  </a:lnTo>
                  <a:cubicBezTo>
                    <a:pt x="0" y="46673"/>
                    <a:pt x="2743" y="23444"/>
                    <a:pt x="20498" y="10160"/>
                  </a:cubicBezTo>
                  <a:cubicBezTo>
                    <a:pt x="30163" y="2921"/>
                    <a:pt x="40729" y="0"/>
                    <a:pt x="51613"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2" name="Shape 3478"/>
            <p:cNvSpPr/>
            <p:nvPr/>
          </p:nvSpPr>
          <p:spPr>
            <a:xfrm>
              <a:off x="1803390" y="386932"/>
              <a:ext cx="397097" cy="544843"/>
            </a:xfrm>
            <a:custGeom>
              <a:avLst/>
              <a:gdLst/>
              <a:ahLst/>
              <a:cxnLst/>
              <a:rect l="0" t="0" r="0" b="0"/>
              <a:pathLst>
                <a:path w="397097" h="544843">
                  <a:moveTo>
                    <a:pt x="314356" y="0"/>
                  </a:moveTo>
                  <a:cubicBezTo>
                    <a:pt x="328212" y="0"/>
                    <a:pt x="342283" y="3721"/>
                    <a:pt x="357244" y="11557"/>
                  </a:cubicBezTo>
                  <a:cubicBezTo>
                    <a:pt x="392309" y="29934"/>
                    <a:pt x="397097" y="74270"/>
                    <a:pt x="387940" y="110782"/>
                  </a:cubicBezTo>
                  <a:lnTo>
                    <a:pt x="296652" y="480670"/>
                  </a:lnTo>
                  <a:cubicBezTo>
                    <a:pt x="296563" y="481076"/>
                    <a:pt x="291331" y="501777"/>
                    <a:pt x="291192" y="502145"/>
                  </a:cubicBezTo>
                  <a:cubicBezTo>
                    <a:pt x="282301" y="534632"/>
                    <a:pt x="261994" y="544843"/>
                    <a:pt x="243274" y="544843"/>
                  </a:cubicBezTo>
                  <a:cubicBezTo>
                    <a:pt x="238664" y="544843"/>
                    <a:pt x="234143" y="544233"/>
                    <a:pt x="229914" y="543166"/>
                  </a:cubicBezTo>
                  <a:cubicBezTo>
                    <a:pt x="201618" y="536054"/>
                    <a:pt x="191382" y="518008"/>
                    <a:pt x="194163" y="491058"/>
                  </a:cubicBezTo>
                  <a:cubicBezTo>
                    <a:pt x="194557" y="487172"/>
                    <a:pt x="195039" y="483476"/>
                    <a:pt x="196131" y="479933"/>
                  </a:cubicBezTo>
                  <a:lnTo>
                    <a:pt x="250323" y="287973"/>
                  </a:lnTo>
                  <a:lnTo>
                    <a:pt x="276154" y="189827"/>
                  </a:lnTo>
                  <a:cubicBezTo>
                    <a:pt x="284307" y="152997"/>
                    <a:pt x="294011" y="143739"/>
                    <a:pt x="281132" y="135636"/>
                  </a:cubicBezTo>
                  <a:cubicBezTo>
                    <a:pt x="278631" y="134074"/>
                    <a:pt x="276116" y="133350"/>
                    <a:pt x="273564" y="133350"/>
                  </a:cubicBezTo>
                  <a:cubicBezTo>
                    <a:pt x="261511" y="133350"/>
                    <a:pt x="248316" y="149212"/>
                    <a:pt x="229444" y="165646"/>
                  </a:cubicBezTo>
                  <a:lnTo>
                    <a:pt x="155632" y="234721"/>
                  </a:lnTo>
                  <a:lnTo>
                    <a:pt x="105403" y="276936"/>
                  </a:lnTo>
                  <a:lnTo>
                    <a:pt x="53155" y="320980"/>
                  </a:lnTo>
                  <a:cubicBezTo>
                    <a:pt x="44189" y="328397"/>
                    <a:pt x="33686" y="331927"/>
                    <a:pt x="22472" y="331927"/>
                  </a:cubicBezTo>
                  <a:lnTo>
                    <a:pt x="0" y="325711"/>
                  </a:lnTo>
                  <a:lnTo>
                    <a:pt x="0" y="306233"/>
                  </a:lnTo>
                  <a:lnTo>
                    <a:pt x="22472" y="312674"/>
                  </a:lnTo>
                  <a:cubicBezTo>
                    <a:pt x="29546" y="312674"/>
                    <a:pt x="35566" y="310540"/>
                    <a:pt x="40874" y="306146"/>
                  </a:cubicBezTo>
                  <a:lnTo>
                    <a:pt x="92982" y="262217"/>
                  </a:lnTo>
                  <a:lnTo>
                    <a:pt x="142842" y="220307"/>
                  </a:lnTo>
                  <a:lnTo>
                    <a:pt x="216287" y="151574"/>
                  </a:lnTo>
                  <a:cubicBezTo>
                    <a:pt x="216452" y="151422"/>
                    <a:pt x="216617" y="151257"/>
                    <a:pt x="216795" y="151105"/>
                  </a:cubicBezTo>
                  <a:cubicBezTo>
                    <a:pt x="221201" y="147282"/>
                    <a:pt x="225265" y="143485"/>
                    <a:pt x="229101" y="139929"/>
                  </a:cubicBezTo>
                  <a:cubicBezTo>
                    <a:pt x="243973" y="126060"/>
                    <a:pt x="256850" y="114097"/>
                    <a:pt x="273564" y="114097"/>
                  </a:cubicBezTo>
                  <a:cubicBezTo>
                    <a:pt x="279850" y="114097"/>
                    <a:pt x="285845" y="115862"/>
                    <a:pt x="291381" y="119329"/>
                  </a:cubicBezTo>
                  <a:cubicBezTo>
                    <a:pt x="312756" y="132766"/>
                    <a:pt x="306723" y="152527"/>
                    <a:pt x="301885" y="168402"/>
                  </a:cubicBezTo>
                  <a:cubicBezTo>
                    <a:pt x="299852" y="175057"/>
                    <a:pt x="297325" y="183337"/>
                    <a:pt x="294963" y="193993"/>
                  </a:cubicBezTo>
                  <a:cubicBezTo>
                    <a:pt x="294912" y="194246"/>
                    <a:pt x="294849" y="194488"/>
                    <a:pt x="294785" y="194729"/>
                  </a:cubicBezTo>
                  <a:lnTo>
                    <a:pt x="268953" y="292875"/>
                  </a:lnTo>
                  <a:lnTo>
                    <a:pt x="214661" y="485165"/>
                  </a:lnTo>
                  <a:cubicBezTo>
                    <a:pt x="213937" y="487604"/>
                    <a:pt x="213582" y="490347"/>
                    <a:pt x="213315" y="493014"/>
                  </a:cubicBezTo>
                  <a:cubicBezTo>
                    <a:pt x="211397" y="511823"/>
                    <a:pt x="216960" y="520052"/>
                    <a:pt x="234600" y="524485"/>
                  </a:cubicBezTo>
                  <a:cubicBezTo>
                    <a:pt x="237521" y="525221"/>
                    <a:pt x="240430" y="525589"/>
                    <a:pt x="243274" y="525589"/>
                  </a:cubicBezTo>
                  <a:cubicBezTo>
                    <a:pt x="257765" y="525589"/>
                    <a:pt x="267366" y="516255"/>
                    <a:pt x="272611" y="497065"/>
                  </a:cubicBezTo>
                  <a:cubicBezTo>
                    <a:pt x="272637" y="496964"/>
                    <a:pt x="272675" y="496849"/>
                    <a:pt x="272700" y="496735"/>
                  </a:cubicBezTo>
                  <a:cubicBezTo>
                    <a:pt x="273386" y="494208"/>
                    <a:pt x="277589" y="477533"/>
                    <a:pt x="277919" y="476199"/>
                  </a:cubicBezTo>
                  <a:lnTo>
                    <a:pt x="369246" y="106159"/>
                  </a:lnTo>
                  <a:cubicBezTo>
                    <a:pt x="376065" y="78981"/>
                    <a:pt x="374655" y="42431"/>
                    <a:pt x="348303" y="28613"/>
                  </a:cubicBezTo>
                  <a:cubicBezTo>
                    <a:pt x="336289" y="22327"/>
                    <a:pt x="325176" y="19266"/>
                    <a:pt x="314356" y="19266"/>
                  </a:cubicBezTo>
                  <a:cubicBezTo>
                    <a:pt x="290023" y="19266"/>
                    <a:pt x="263848" y="34277"/>
                    <a:pt x="224008" y="71107"/>
                  </a:cubicBezTo>
                  <a:lnTo>
                    <a:pt x="36429" y="235318"/>
                  </a:lnTo>
                  <a:cubicBezTo>
                    <a:pt x="35947" y="235737"/>
                    <a:pt x="35439" y="236144"/>
                    <a:pt x="34918" y="236512"/>
                  </a:cubicBezTo>
                  <a:cubicBezTo>
                    <a:pt x="28454" y="241122"/>
                    <a:pt x="20338" y="245834"/>
                    <a:pt x="9251" y="245834"/>
                  </a:cubicBezTo>
                  <a:lnTo>
                    <a:pt x="0" y="243804"/>
                  </a:lnTo>
                  <a:lnTo>
                    <a:pt x="0" y="224402"/>
                  </a:lnTo>
                  <a:lnTo>
                    <a:pt x="9251" y="226581"/>
                  </a:lnTo>
                  <a:cubicBezTo>
                    <a:pt x="14674" y="226581"/>
                    <a:pt x="18814" y="224346"/>
                    <a:pt x="23742" y="220828"/>
                  </a:cubicBezTo>
                  <a:lnTo>
                    <a:pt x="210927" y="56960"/>
                  </a:lnTo>
                  <a:cubicBezTo>
                    <a:pt x="250068" y="20790"/>
                    <a:pt x="281590" y="0"/>
                    <a:pt x="314356" y="0"/>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3" name="Shape 3479"/>
            <p:cNvSpPr/>
            <p:nvPr/>
          </p:nvSpPr>
          <p:spPr>
            <a:xfrm>
              <a:off x="862795" y="949454"/>
              <a:ext cx="742353" cy="390650"/>
            </a:xfrm>
            <a:custGeom>
              <a:avLst/>
              <a:gdLst/>
              <a:ahLst/>
              <a:cxnLst/>
              <a:rect l="0" t="0" r="0" b="0"/>
              <a:pathLst>
                <a:path w="742353" h="390650">
                  <a:moveTo>
                    <a:pt x="576349" y="670"/>
                  </a:moveTo>
                  <a:cubicBezTo>
                    <a:pt x="589178" y="2679"/>
                    <a:pt x="600329" y="11673"/>
                    <a:pt x="606615" y="26275"/>
                  </a:cubicBezTo>
                  <a:cubicBezTo>
                    <a:pt x="613943" y="43039"/>
                    <a:pt x="612064" y="65670"/>
                    <a:pt x="594855" y="76986"/>
                  </a:cubicBezTo>
                  <a:cubicBezTo>
                    <a:pt x="570256" y="93153"/>
                    <a:pt x="436004" y="156081"/>
                    <a:pt x="435280" y="156424"/>
                  </a:cubicBezTo>
                  <a:lnTo>
                    <a:pt x="257543" y="240092"/>
                  </a:lnTo>
                  <a:cubicBezTo>
                    <a:pt x="256083" y="240740"/>
                    <a:pt x="194678" y="271842"/>
                    <a:pt x="164389" y="286561"/>
                  </a:cubicBezTo>
                  <a:cubicBezTo>
                    <a:pt x="152667" y="292479"/>
                    <a:pt x="159791" y="305789"/>
                    <a:pt x="175527" y="303363"/>
                  </a:cubicBezTo>
                  <a:lnTo>
                    <a:pt x="683666" y="236574"/>
                  </a:lnTo>
                  <a:cubicBezTo>
                    <a:pt x="684060" y="236536"/>
                    <a:pt x="692874" y="235901"/>
                    <a:pt x="694385" y="235799"/>
                  </a:cubicBezTo>
                  <a:cubicBezTo>
                    <a:pt x="716394" y="234415"/>
                    <a:pt x="735914" y="248283"/>
                    <a:pt x="738315" y="272845"/>
                  </a:cubicBezTo>
                  <a:cubicBezTo>
                    <a:pt x="742353" y="314323"/>
                    <a:pt x="687362" y="320597"/>
                    <a:pt x="687324" y="320597"/>
                  </a:cubicBezTo>
                  <a:lnTo>
                    <a:pt x="317945" y="365987"/>
                  </a:lnTo>
                  <a:cubicBezTo>
                    <a:pt x="174409" y="384313"/>
                    <a:pt x="121691" y="390650"/>
                    <a:pt x="62763" y="389190"/>
                  </a:cubicBezTo>
                  <a:cubicBezTo>
                    <a:pt x="42519" y="388695"/>
                    <a:pt x="14059" y="372324"/>
                    <a:pt x="7086" y="346391"/>
                  </a:cubicBezTo>
                  <a:cubicBezTo>
                    <a:pt x="0" y="320038"/>
                    <a:pt x="5652" y="287323"/>
                    <a:pt x="54610" y="260818"/>
                  </a:cubicBezTo>
                  <a:cubicBezTo>
                    <a:pt x="55347" y="260425"/>
                    <a:pt x="82296" y="246112"/>
                    <a:pt x="83261" y="245502"/>
                  </a:cubicBezTo>
                  <a:cubicBezTo>
                    <a:pt x="83286" y="245477"/>
                    <a:pt x="83286" y="245489"/>
                    <a:pt x="83312" y="245477"/>
                  </a:cubicBezTo>
                  <a:lnTo>
                    <a:pt x="533921" y="12762"/>
                  </a:lnTo>
                  <a:cubicBezTo>
                    <a:pt x="541503" y="9117"/>
                    <a:pt x="549008" y="3986"/>
                    <a:pt x="563080" y="1040"/>
                  </a:cubicBezTo>
                  <a:cubicBezTo>
                    <a:pt x="567611" y="106"/>
                    <a:pt x="572073" y="0"/>
                    <a:pt x="576349" y="670"/>
                  </a:cubicBezTo>
                  <a:close/>
                </a:path>
              </a:pathLst>
            </a:custGeom>
            <a:ln w="0" cap="flat">
              <a:miter lim="127000"/>
            </a:ln>
          </p:spPr>
          <p:style>
            <a:lnRef idx="0">
              <a:srgbClr val="000000">
                <a:alpha val="0"/>
              </a:srgbClr>
            </a:lnRef>
            <a:fillRef idx="1">
              <a:srgbClr val="FBB900"/>
            </a:fillRef>
            <a:effectRef idx="0">
              <a:scrgbClr r="0" g="0" b="0"/>
            </a:effectRef>
            <a:fontRef idx="none"/>
          </p:style>
          <p:txBody>
            <a:bodyPr/>
            <a:lstStyle/>
            <a:p>
              <a:endParaRPr lang="en-GB"/>
            </a:p>
          </p:txBody>
        </p:sp>
        <p:sp>
          <p:nvSpPr>
            <p:cNvPr id="44" name="Shape 3480"/>
            <p:cNvSpPr/>
            <p:nvPr/>
          </p:nvSpPr>
          <p:spPr>
            <a:xfrm>
              <a:off x="1010310" y="1125233"/>
              <a:ext cx="224037" cy="139054"/>
            </a:xfrm>
            <a:custGeom>
              <a:avLst/>
              <a:gdLst/>
              <a:ahLst/>
              <a:cxnLst/>
              <a:rect l="0" t="0" r="0" b="0"/>
              <a:pathLst>
                <a:path w="224037" h="139054">
                  <a:moveTo>
                    <a:pt x="224037" y="0"/>
                  </a:moveTo>
                  <a:lnTo>
                    <a:pt x="224037" y="21284"/>
                  </a:lnTo>
                  <a:lnTo>
                    <a:pt x="114135" y="73026"/>
                  </a:lnTo>
                  <a:cubicBezTo>
                    <a:pt x="113144" y="73496"/>
                    <a:pt x="107175" y="76493"/>
                    <a:pt x="98463" y="80875"/>
                  </a:cubicBezTo>
                  <a:cubicBezTo>
                    <a:pt x="78626" y="90857"/>
                    <a:pt x="44780" y="107875"/>
                    <a:pt x="23584" y="118226"/>
                  </a:cubicBezTo>
                  <a:cubicBezTo>
                    <a:pt x="24371" y="118264"/>
                    <a:pt x="25387" y="118251"/>
                    <a:pt x="26556" y="118073"/>
                  </a:cubicBezTo>
                  <a:lnTo>
                    <a:pt x="224037" y="92112"/>
                  </a:lnTo>
                  <a:lnTo>
                    <a:pt x="224037" y="111528"/>
                  </a:lnTo>
                  <a:lnTo>
                    <a:pt x="29261" y="137136"/>
                  </a:lnTo>
                  <a:cubicBezTo>
                    <a:pt x="16663" y="139054"/>
                    <a:pt x="5398" y="133529"/>
                    <a:pt x="2210" y="123585"/>
                  </a:cubicBezTo>
                  <a:cubicBezTo>
                    <a:pt x="0" y="116651"/>
                    <a:pt x="2324" y="107342"/>
                    <a:pt x="12535" y="102185"/>
                  </a:cubicBezTo>
                  <a:cubicBezTo>
                    <a:pt x="33541" y="91975"/>
                    <a:pt x="69240" y="74017"/>
                    <a:pt x="89814" y="63679"/>
                  </a:cubicBezTo>
                  <a:cubicBezTo>
                    <a:pt x="99339" y="58891"/>
                    <a:pt x="105728" y="55691"/>
                    <a:pt x="106197" y="55488"/>
                  </a:cubicBezTo>
                  <a:lnTo>
                    <a:pt x="224037"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5" name="Shape 3481"/>
            <p:cNvSpPr/>
            <p:nvPr/>
          </p:nvSpPr>
          <p:spPr>
            <a:xfrm>
              <a:off x="853262" y="1035238"/>
              <a:ext cx="381085" cy="313237"/>
            </a:xfrm>
            <a:custGeom>
              <a:avLst/>
              <a:gdLst/>
              <a:ahLst/>
              <a:cxnLst/>
              <a:rect l="0" t="0" r="0" b="0"/>
              <a:pathLst>
                <a:path w="381085" h="313237">
                  <a:moveTo>
                    <a:pt x="381085" y="0"/>
                  </a:moveTo>
                  <a:lnTo>
                    <a:pt x="381085" y="21663"/>
                  </a:lnTo>
                  <a:lnTo>
                    <a:pt x="97117" y="168318"/>
                  </a:lnTo>
                  <a:lnTo>
                    <a:pt x="97117" y="168305"/>
                  </a:lnTo>
                  <a:cubicBezTo>
                    <a:pt x="95034" y="169486"/>
                    <a:pt x="89522" y="172445"/>
                    <a:pt x="71145" y="182211"/>
                  </a:cubicBezTo>
                  <a:lnTo>
                    <a:pt x="68694" y="183520"/>
                  </a:lnTo>
                  <a:cubicBezTo>
                    <a:pt x="32296" y="203217"/>
                    <a:pt x="17894" y="228325"/>
                    <a:pt x="25921" y="258107"/>
                  </a:cubicBezTo>
                  <a:cubicBezTo>
                    <a:pt x="31941" y="280484"/>
                    <a:pt x="57302" y="293400"/>
                    <a:pt x="72530" y="293781"/>
                  </a:cubicBezTo>
                  <a:cubicBezTo>
                    <a:pt x="130289" y="295254"/>
                    <a:pt x="182842" y="288968"/>
                    <a:pt x="326263" y="270654"/>
                  </a:cubicBezTo>
                  <a:lnTo>
                    <a:pt x="381085" y="263917"/>
                  </a:lnTo>
                  <a:lnTo>
                    <a:pt x="381085" y="283315"/>
                  </a:lnTo>
                  <a:lnTo>
                    <a:pt x="328650" y="289768"/>
                  </a:lnTo>
                  <a:cubicBezTo>
                    <a:pt x="197536" y="306506"/>
                    <a:pt x="141770" y="313237"/>
                    <a:pt x="88354" y="313237"/>
                  </a:cubicBezTo>
                  <a:cubicBezTo>
                    <a:pt x="82918" y="313237"/>
                    <a:pt x="77521" y="313174"/>
                    <a:pt x="72060" y="313034"/>
                  </a:cubicBezTo>
                  <a:cubicBezTo>
                    <a:pt x="47219" y="312424"/>
                    <a:pt x="15405" y="293159"/>
                    <a:pt x="7328" y="263110"/>
                  </a:cubicBezTo>
                  <a:cubicBezTo>
                    <a:pt x="0" y="235932"/>
                    <a:pt x="3124" y="197109"/>
                    <a:pt x="59550" y="166565"/>
                  </a:cubicBezTo>
                  <a:lnTo>
                    <a:pt x="62103" y="165219"/>
                  </a:lnTo>
                  <a:cubicBezTo>
                    <a:pt x="68656" y="161726"/>
                    <a:pt x="86119" y="152455"/>
                    <a:pt x="87871" y="151439"/>
                  </a:cubicBezTo>
                  <a:lnTo>
                    <a:pt x="381085" y="0"/>
                  </a:ln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6" name="Shape 3482"/>
            <p:cNvSpPr/>
            <p:nvPr/>
          </p:nvSpPr>
          <p:spPr>
            <a:xfrm>
              <a:off x="1234347" y="1173939"/>
              <a:ext cx="377677" cy="144614"/>
            </a:xfrm>
            <a:custGeom>
              <a:avLst/>
              <a:gdLst/>
              <a:ahLst/>
              <a:cxnLst/>
              <a:rect l="0" t="0" r="0" b="0"/>
              <a:pathLst>
                <a:path w="377677" h="144614">
                  <a:moveTo>
                    <a:pt x="322241" y="1702"/>
                  </a:moveTo>
                  <a:cubicBezTo>
                    <a:pt x="350854" y="0"/>
                    <a:pt x="373600" y="19139"/>
                    <a:pt x="376343" y="47422"/>
                  </a:cubicBezTo>
                  <a:cubicBezTo>
                    <a:pt x="377677" y="61100"/>
                    <a:pt x="373702" y="73482"/>
                    <a:pt x="364850" y="83236"/>
                  </a:cubicBezTo>
                  <a:cubicBezTo>
                    <a:pt x="347235" y="102641"/>
                    <a:pt x="316056" y="105753"/>
                    <a:pt x="315777" y="105753"/>
                  </a:cubicBezTo>
                  <a:lnTo>
                    <a:pt x="0" y="144614"/>
                  </a:lnTo>
                  <a:lnTo>
                    <a:pt x="0" y="125215"/>
                  </a:lnTo>
                  <a:lnTo>
                    <a:pt x="314596" y="86550"/>
                  </a:lnTo>
                  <a:cubicBezTo>
                    <a:pt x="316552" y="86322"/>
                    <a:pt x="360240" y="80823"/>
                    <a:pt x="357166" y="49289"/>
                  </a:cubicBezTo>
                  <a:cubicBezTo>
                    <a:pt x="355134" y="28359"/>
                    <a:pt x="338853" y="20002"/>
                    <a:pt x="323435" y="20930"/>
                  </a:cubicBezTo>
                  <a:lnTo>
                    <a:pt x="323422" y="20930"/>
                  </a:lnTo>
                  <a:cubicBezTo>
                    <a:pt x="321975" y="21018"/>
                    <a:pt x="313681" y="21628"/>
                    <a:pt x="312945" y="21679"/>
                  </a:cubicBezTo>
                  <a:lnTo>
                    <a:pt x="0" y="62823"/>
                  </a:lnTo>
                  <a:lnTo>
                    <a:pt x="0" y="43406"/>
                  </a:lnTo>
                  <a:lnTo>
                    <a:pt x="310862" y="2540"/>
                  </a:lnTo>
                  <a:cubicBezTo>
                    <a:pt x="311624" y="2464"/>
                    <a:pt x="320679" y="1803"/>
                    <a:pt x="322241" y="1702"/>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7" name="Shape 3483"/>
            <p:cNvSpPr/>
            <p:nvPr/>
          </p:nvSpPr>
          <p:spPr>
            <a:xfrm>
              <a:off x="1234347" y="939763"/>
              <a:ext cx="252759" cy="206754"/>
            </a:xfrm>
            <a:custGeom>
              <a:avLst/>
              <a:gdLst/>
              <a:ahLst/>
              <a:cxnLst/>
              <a:rect l="0" t="0" r="0" b="0"/>
              <a:pathLst>
                <a:path w="252759" h="206754">
                  <a:moveTo>
                    <a:pt x="198874" y="279"/>
                  </a:moveTo>
                  <a:cubicBezTo>
                    <a:pt x="217822" y="0"/>
                    <a:pt x="235183" y="11900"/>
                    <a:pt x="243908" y="32156"/>
                  </a:cubicBezTo>
                  <a:cubicBezTo>
                    <a:pt x="252759" y="52388"/>
                    <a:pt x="250359" y="80416"/>
                    <a:pt x="228591" y="94717"/>
                  </a:cubicBezTo>
                  <a:cubicBezTo>
                    <a:pt x="203179" y="111417"/>
                    <a:pt x="69130" y="174219"/>
                    <a:pt x="67784" y="174841"/>
                  </a:cubicBezTo>
                  <a:lnTo>
                    <a:pt x="0" y="206754"/>
                  </a:lnTo>
                  <a:lnTo>
                    <a:pt x="0" y="185470"/>
                  </a:lnTo>
                  <a:lnTo>
                    <a:pt x="59630" y="157391"/>
                  </a:lnTo>
                  <a:cubicBezTo>
                    <a:pt x="86021" y="145072"/>
                    <a:pt x="197095" y="92380"/>
                    <a:pt x="218012" y="78626"/>
                  </a:cubicBezTo>
                  <a:cubicBezTo>
                    <a:pt x="230865" y="70180"/>
                    <a:pt x="231881" y="52718"/>
                    <a:pt x="226242" y="39827"/>
                  </a:cubicBezTo>
                  <a:cubicBezTo>
                    <a:pt x="219790" y="24841"/>
                    <a:pt x="207268" y="17336"/>
                    <a:pt x="193476" y="20155"/>
                  </a:cubicBezTo>
                  <a:lnTo>
                    <a:pt x="192777" y="20307"/>
                  </a:lnTo>
                  <a:cubicBezTo>
                    <a:pt x="183278" y="22454"/>
                    <a:pt x="177436" y="25514"/>
                    <a:pt x="171772" y="28473"/>
                  </a:cubicBezTo>
                  <a:cubicBezTo>
                    <a:pt x="169994" y="29401"/>
                    <a:pt x="168266" y="30302"/>
                    <a:pt x="166539" y="31128"/>
                  </a:cubicBezTo>
                  <a:lnTo>
                    <a:pt x="0" y="117137"/>
                  </a:lnTo>
                  <a:lnTo>
                    <a:pt x="0" y="95474"/>
                  </a:lnTo>
                  <a:lnTo>
                    <a:pt x="157954" y="13894"/>
                  </a:lnTo>
                  <a:cubicBezTo>
                    <a:pt x="157954" y="13894"/>
                    <a:pt x="179290" y="419"/>
                    <a:pt x="198874" y="279"/>
                  </a:cubicBezTo>
                  <a:close/>
                </a:path>
              </a:pathLst>
            </a:custGeom>
            <a:ln w="0" cap="flat">
              <a:miter lim="127000"/>
            </a:ln>
          </p:spPr>
          <p:style>
            <a:lnRef idx="0">
              <a:srgbClr val="000000">
                <a:alpha val="0"/>
              </a:srgbClr>
            </a:lnRef>
            <a:fillRef idx="1">
              <a:srgbClr val="FFFFFF"/>
            </a:fillRef>
            <a:effectRef idx="0">
              <a:scrgbClr r="0" g="0" b="0"/>
            </a:effectRef>
            <a:fontRef idx="none"/>
          </p:style>
          <p:txBody>
            <a:bodyPr/>
            <a:lstStyle/>
            <a:p>
              <a:endParaRPr lang="en-GB"/>
            </a:p>
          </p:txBody>
        </p:sp>
        <p:sp>
          <p:nvSpPr>
            <p:cNvPr id="48" name="Shape 3484"/>
            <p:cNvSpPr/>
            <p:nvPr/>
          </p:nvSpPr>
          <p:spPr>
            <a:xfrm>
              <a:off x="0" y="0"/>
              <a:ext cx="4944961" cy="2037334"/>
            </a:xfrm>
            <a:custGeom>
              <a:avLst/>
              <a:gdLst/>
              <a:ahLst/>
              <a:cxnLst/>
              <a:rect l="0" t="0" r="0" b="0"/>
              <a:pathLst>
                <a:path w="4944961" h="2037334">
                  <a:moveTo>
                    <a:pt x="0" y="2037334"/>
                  </a:moveTo>
                  <a:lnTo>
                    <a:pt x="4944961" y="2037334"/>
                  </a:lnTo>
                  <a:lnTo>
                    <a:pt x="4944961" y="0"/>
                  </a:lnTo>
                  <a:lnTo>
                    <a:pt x="0" y="0"/>
                  </a:lnTo>
                  <a:close/>
                </a:path>
              </a:pathLst>
            </a:custGeom>
            <a:ln w="12700" cap="flat">
              <a:miter lim="127000"/>
            </a:ln>
          </p:spPr>
          <p:style>
            <a:lnRef idx="1">
              <a:srgbClr val="CCCCCC"/>
            </a:lnRef>
            <a:fillRef idx="0">
              <a:srgbClr val="000000">
                <a:alpha val="0"/>
              </a:srgbClr>
            </a:fillRef>
            <a:effectRef idx="0">
              <a:scrgbClr r="0" g="0" b="0"/>
            </a:effectRef>
            <a:fontRef idx="none"/>
          </p:style>
          <p:txBody>
            <a:bodyPr/>
            <a:lstStyle/>
            <a:p>
              <a:endParaRPr lang="en-GB"/>
            </a:p>
          </p:txBody>
        </p:sp>
      </p:grpSp>
    </p:spTree>
    <p:extLst>
      <p:ext uri="{BB962C8B-B14F-4D97-AF65-F5344CB8AC3E}">
        <p14:creationId xmlns:p14="http://schemas.microsoft.com/office/powerpoint/2010/main" val="33644292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 expectations for all</a:t>
            </a:r>
            <a:endParaRPr lang="en-GB" dirty="0"/>
          </a:p>
        </p:txBody>
      </p:sp>
      <p:sp>
        <p:nvSpPr>
          <p:cNvPr id="3" name="Content Placeholder 2"/>
          <p:cNvSpPr>
            <a:spLocks noGrp="1"/>
          </p:cNvSpPr>
          <p:nvPr>
            <p:ph idx="1"/>
          </p:nvPr>
        </p:nvSpPr>
        <p:spPr/>
        <p:txBody>
          <a:bodyPr/>
          <a:lstStyle/>
          <a:p>
            <a:pPr marL="0" indent="0">
              <a:buNone/>
            </a:pPr>
            <a:r>
              <a:rPr lang="en-GB" sz="1300" dirty="0">
                <a:solidFill>
                  <a:srgbClr val="002060"/>
                </a:solidFill>
              </a:rPr>
              <a:t>Building consistency of approach</a:t>
            </a:r>
          </a:p>
          <a:p>
            <a:r>
              <a:rPr lang="en-GB" sz="1300" dirty="0" smtClean="0"/>
              <a:t>Clarity about school policy and practice</a:t>
            </a:r>
          </a:p>
          <a:p>
            <a:r>
              <a:rPr lang="en-US" sz="1300" dirty="0"/>
              <a:t>Key messages about core approaches (e.g. Total Communication, </a:t>
            </a:r>
            <a:r>
              <a:rPr lang="en-US" sz="1300" dirty="0" smtClean="0"/>
              <a:t>relational</a:t>
            </a:r>
          </a:p>
          <a:p>
            <a:r>
              <a:rPr lang="en-GB" sz="1300" dirty="0"/>
              <a:t>Accountability in roles – understanding what role you </a:t>
            </a:r>
            <a:r>
              <a:rPr lang="en-GB" sz="1300" dirty="0" smtClean="0"/>
              <a:t>play</a:t>
            </a:r>
          </a:p>
          <a:p>
            <a:r>
              <a:rPr lang="en-GB" sz="1300" dirty="0" smtClean="0"/>
              <a:t>Culture of continuous learning – building on our practice – SEND for the future, we still have so much to learn</a:t>
            </a:r>
          </a:p>
          <a:p>
            <a:r>
              <a:rPr lang="en-GB" sz="1300" dirty="0" smtClean="0"/>
              <a:t>Proactive mind set – building on whole school knowledge and understanding</a:t>
            </a:r>
          </a:p>
          <a:p>
            <a:r>
              <a:rPr lang="en-US" sz="1300" dirty="0" smtClean="0"/>
              <a:t>Support and challenge each other</a:t>
            </a:r>
          </a:p>
          <a:p>
            <a:r>
              <a:rPr lang="en-US" sz="1300" dirty="0" smtClean="0"/>
              <a:t>Developing relationships – collaboration, partnership</a:t>
            </a:r>
            <a:r>
              <a:rPr lang="en-US" sz="1300" smtClean="0"/>
              <a:t>, co-production</a:t>
            </a:r>
            <a:endParaRPr lang="en-US" sz="1300" dirty="0" smtClean="0"/>
          </a:p>
          <a:p>
            <a:pPr marL="0" indent="0">
              <a:buNone/>
            </a:pPr>
            <a:endParaRPr lang="en-GB" dirty="0"/>
          </a:p>
        </p:txBody>
      </p:sp>
    </p:spTree>
    <p:extLst>
      <p:ext uri="{BB962C8B-B14F-4D97-AF65-F5344CB8AC3E}">
        <p14:creationId xmlns:p14="http://schemas.microsoft.com/office/powerpoint/2010/main" val="341138069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8184</TotalTime>
  <Words>811</Words>
  <Application>Microsoft Office PowerPoint</Application>
  <PresentationFormat>Widescreen</PresentationFormat>
  <Paragraphs>94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Bahnschrift</vt:lpstr>
      <vt:lpstr>Century Gothic</vt:lpstr>
      <vt:lpstr>Courier New</vt:lpstr>
      <vt:lpstr>Wingdings 3</vt:lpstr>
      <vt:lpstr>Ion Boardroom</vt:lpstr>
      <vt:lpstr>PowerPoint Presentation</vt:lpstr>
      <vt:lpstr>The concept behind our logo</vt:lpstr>
      <vt:lpstr>PowerPoint Presentation</vt:lpstr>
      <vt:lpstr>Mandeville School Values</vt:lpstr>
      <vt:lpstr>Mandeville School Values and ME</vt:lpstr>
      <vt:lpstr>Driving improvement through our core values</vt:lpstr>
      <vt:lpstr>School Identity </vt:lpstr>
      <vt:lpstr>Moving forward</vt:lpstr>
      <vt:lpstr>Working together – expectations for all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we about</dc:title>
  <dc:creator>Denise Feasey</dc:creator>
  <cp:lastModifiedBy>Denise Feasey</cp:lastModifiedBy>
  <cp:revision>38</cp:revision>
  <dcterms:created xsi:type="dcterms:W3CDTF">2024-08-13T08:26:08Z</dcterms:created>
  <dcterms:modified xsi:type="dcterms:W3CDTF">2024-09-09T12:44:36Z</dcterms:modified>
</cp:coreProperties>
</file>